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37"/>
  </p:notesMasterIdLst>
  <p:sldIdLst>
    <p:sldId id="257" r:id="rId2"/>
    <p:sldId id="382" r:id="rId3"/>
    <p:sldId id="354" r:id="rId4"/>
    <p:sldId id="378" r:id="rId5"/>
    <p:sldId id="377" r:id="rId6"/>
    <p:sldId id="362" r:id="rId7"/>
    <p:sldId id="356" r:id="rId8"/>
    <p:sldId id="359" r:id="rId9"/>
    <p:sldId id="383" r:id="rId10"/>
    <p:sldId id="390" r:id="rId11"/>
    <p:sldId id="364" r:id="rId12"/>
    <p:sldId id="384" r:id="rId13"/>
    <p:sldId id="385" r:id="rId14"/>
    <p:sldId id="395" r:id="rId15"/>
    <p:sldId id="365" r:id="rId16"/>
    <p:sldId id="394" r:id="rId17"/>
    <p:sldId id="387" r:id="rId18"/>
    <p:sldId id="400" r:id="rId19"/>
    <p:sldId id="366" r:id="rId20"/>
    <p:sldId id="367" r:id="rId21"/>
    <p:sldId id="368" r:id="rId22"/>
    <p:sldId id="397" r:id="rId23"/>
    <p:sldId id="392" r:id="rId24"/>
    <p:sldId id="398" r:id="rId25"/>
    <p:sldId id="391" r:id="rId26"/>
    <p:sldId id="399" r:id="rId27"/>
    <p:sldId id="388" r:id="rId28"/>
    <p:sldId id="389" r:id="rId29"/>
    <p:sldId id="358" r:id="rId30"/>
    <p:sldId id="369" r:id="rId31"/>
    <p:sldId id="379" r:id="rId32"/>
    <p:sldId id="380" r:id="rId33"/>
    <p:sldId id="393" r:id="rId34"/>
    <p:sldId id="381" r:id="rId35"/>
    <p:sldId id="351" r:id="rId36"/>
  </p:sldIdLst>
  <p:sldSz cx="9144000" cy="5143500" type="screen16x9"/>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162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10"/>
    <p:restoredTop sz="82576" autoAdjust="0"/>
  </p:normalViewPr>
  <p:slideViewPr>
    <p:cSldViewPr>
      <p:cViewPr varScale="1">
        <p:scale>
          <a:sx n="124" d="100"/>
          <a:sy n="124" d="100"/>
        </p:scale>
        <p:origin x="1280" y="184"/>
      </p:cViewPr>
      <p:guideLst>
        <p:guide orient="horz" pos="162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viewProps" Target="viewProps.xml"/><Relationship Id="rId21" Type="http://schemas.openxmlformats.org/officeDocument/2006/relationships/slide" Target="slides/slide20.xml"/><Relationship Id="rId34" Type="http://schemas.openxmlformats.org/officeDocument/2006/relationships/slide" Target="slides/slide33.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notesMaster" Target="notesMasters/notesMaster1.xml"/><Relationship Id="rId40"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1 Marcador de encabezado"/>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GB"/>
          </a:p>
        </p:txBody>
      </p:sp>
      <p:sp>
        <p:nvSpPr>
          <p:cNvPr id="3" name="2 Marcador de fecha"/>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17A12637-62D4-444F-91AA-71ADCC72DF6A}" type="datetimeFigureOut">
              <a:rPr lang="en-GB" smtClean="0"/>
              <a:t>29/07/2020</a:t>
            </a:fld>
            <a:endParaRPr lang="en-GB"/>
          </a:p>
        </p:txBody>
      </p:sp>
      <p:sp>
        <p:nvSpPr>
          <p:cNvPr id="4" name="3 Marcador de imagen de diapositiva"/>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lIns="91440" tIns="45720" rIns="91440" bIns="45720" rtlCol="0" anchor="ctr"/>
          <a:lstStyle/>
          <a:p>
            <a:endParaRPr lang="en-GB"/>
          </a:p>
        </p:txBody>
      </p:sp>
      <p:sp>
        <p:nvSpPr>
          <p:cNvPr id="5" name="4 Marcador de notas"/>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n-GB"/>
          </a:p>
        </p:txBody>
      </p:sp>
      <p:sp>
        <p:nvSpPr>
          <p:cNvPr id="6" name="5 Marcador de pie de página"/>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GB"/>
          </a:p>
        </p:txBody>
      </p:sp>
      <p:sp>
        <p:nvSpPr>
          <p:cNvPr id="7" name="6 Marcador de número de diapositiva"/>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80197BD0-136B-46EF-8005-C9663DDB568F}" type="slidenum">
              <a:rPr lang="en-GB" smtClean="0"/>
              <a:t>‹#›</a:t>
            </a:fld>
            <a:endParaRPr lang="en-GB"/>
          </a:p>
        </p:txBody>
      </p:sp>
    </p:spTree>
    <p:extLst>
      <p:ext uri="{BB962C8B-B14F-4D97-AF65-F5344CB8AC3E}">
        <p14:creationId xmlns:p14="http://schemas.microsoft.com/office/powerpoint/2010/main" val="183316438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endParaRPr lang="es-ES" dirty="0"/>
          </a:p>
        </p:txBody>
      </p:sp>
      <p:sp>
        <p:nvSpPr>
          <p:cNvPr id="4" name="3 Marcador de número de diapositiva"/>
          <p:cNvSpPr>
            <a:spLocks noGrp="1"/>
          </p:cNvSpPr>
          <p:nvPr>
            <p:ph type="sldNum" sz="quarter" idx="10"/>
          </p:nvPr>
        </p:nvSpPr>
        <p:spPr/>
        <p:txBody>
          <a:bodyPr/>
          <a:lstStyle/>
          <a:p>
            <a:fld id="{80197BD0-136B-46EF-8005-C9663DDB568F}" type="slidenum">
              <a:rPr lang="en-GB" smtClean="0"/>
              <a:t>4</a:t>
            </a:fld>
            <a:endParaRPr lang="en-GB"/>
          </a:p>
        </p:txBody>
      </p:sp>
    </p:spTree>
    <p:extLst>
      <p:ext uri="{BB962C8B-B14F-4D97-AF65-F5344CB8AC3E}">
        <p14:creationId xmlns:p14="http://schemas.microsoft.com/office/powerpoint/2010/main" val="140992211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s-ES" dirty="0"/>
              <a:t>El concepto de derecho a la ciudad no es novedoso, pero está plenamente vigente. Su origen lo encontramos en una obra clásica del pensamiento urbano: El derecho a la ciudad, de Henri </a:t>
            </a:r>
            <a:r>
              <a:rPr lang="es-ES" dirty="0" err="1"/>
              <a:t>Lefebvre</a:t>
            </a:r>
            <a:r>
              <a:rPr lang="es-ES" dirty="0"/>
              <a:t>. Un ensayo publicado en 1968 que denuncia la crisis de la vida cotidiana en la ciudad europea a mediados del siglo XX. </a:t>
            </a:r>
            <a:r>
              <a:rPr lang="es-ES" dirty="0" err="1"/>
              <a:t>Lefebvre</a:t>
            </a:r>
            <a:r>
              <a:rPr lang="es-ES" dirty="0"/>
              <a:t> analiza la conversión de la ciudad en una mercancía, al mismo tiempo que hace explícita su dimensión política y transformadora.</a:t>
            </a:r>
            <a:br>
              <a:rPr lang="es-ES" dirty="0"/>
            </a:br>
            <a:r>
              <a:rPr lang="es-ES" dirty="0"/>
              <a:t>La actualidad de la obra seguramente se debe a que define el concepto de derecho a la ciudad desde la potencialidad emancipadora que ella contiene. Se refiere al derecho de «crear» ciudad como un reclamo de la vida urbana. De esta manera, se centra en la capacidad de las personas que habitan la ciudad de transformarla, y de transformarse como sociedad por medio de ella.</a:t>
            </a:r>
          </a:p>
          <a:p>
            <a:endParaRPr lang="es-ES" dirty="0"/>
          </a:p>
        </p:txBody>
      </p:sp>
      <p:sp>
        <p:nvSpPr>
          <p:cNvPr id="4" name="3 Marcador de número de diapositiva"/>
          <p:cNvSpPr>
            <a:spLocks noGrp="1"/>
          </p:cNvSpPr>
          <p:nvPr>
            <p:ph type="sldNum" sz="quarter" idx="10"/>
          </p:nvPr>
        </p:nvSpPr>
        <p:spPr/>
        <p:txBody>
          <a:bodyPr/>
          <a:lstStyle/>
          <a:p>
            <a:fld id="{80197BD0-136B-46EF-8005-C9663DDB568F}" type="slidenum">
              <a:rPr lang="en-GB" smtClean="0"/>
              <a:t>5</a:t>
            </a:fld>
            <a:endParaRPr lang="en-GB"/>
          </a:p>
        </p:txBody>
      </p:sp>
    </p:spTree>
    <p:extLst>
      <p:ext uri="{BB962C8B-B14F-4D97-AF65-F5344CB8AC3E}">
        <p14:creationId xmlns:p14="http://schemas.microsoft.com/office/powerpoint/2010/main" val="132331795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s-ES" dirty="0"/>
              <a:t>“Ciudad inteligente (Smart City) es la visión holística de una ciudad que aplica las TIC para la mejora de la calidad de vida y la accesibilidad de sus habitantes y asegura un desarrollo sostenible económico, social y ambiental en mejora permanente. Una ciudad inteligente permite a los ciudadanos interactuar con ella de forma multidisciplinar y se adapta en tiempo real a sus necesidades, de forma eficiente en calidad y costes, ofreciendo datos abiertos, soluciones y servicios orientados a los ciudadanos como personas, para resolver los efectos del crecimiento de las ciudades, en ámbitos públicos y privados, a través de la integración innovadora de infraestructuras con sistemas de gestión inteligente.”</a:t>
            </a:r>
          </a:p>
        </p:txBody>
      </p:sp>
      <p:sp>
        <p:nvSpPr>
          <p:cNvPr id="4" name="3 Marcador de número de diapositiva"/>
          <p:cNvSpPr>
            <a:spLocks noGrp="1"/>
          </p:cNvSpPr>
          <p:nvPr>
            <p:ph type="sldNum" sz="quarter" idx="10"/>
          </p:nvPr>
        </p:nvSpPr>
        <p:spPr/>
        <p:txBody>
          <a:bodyPr/>
          <a:lstStyle/>
          <a:p>
            <a:fld id="{80197BD0-136B-46EF-8005-C9663DDB568F}" type="slidenum">
              <a:rPr lang="en-GB" smtClean="0"/>
              <a:t>7</a:t>
            </a:fld>
            <a:endParaRPr lang="en-GB"/>
          </a:p>
        </p:txBody>
      </p:sp>
    </p:spTree>
    <p:extLst>
      <p:ext uri="{BB962C8B-B14F-4D97-AF65-F5344CB8AC3E}">
        <p14:creationId xmlns:p14="http://schemas.microsoft.com/office/powerpoint/2010/main" val="383409396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pPr algn="just">
              <a:buNone/>
            </a:pPr>
            <a:r>
              <a:rPr lang="en-GB" sz="1200" dirty="0"/>
              <a:t>Generally illustrated as evolving example of city transformation </a:t>
            </a:r>
            <a:r>
              <a:rPr lang="en-GB" sz="1200" b="1" dirty="0"/>
              <a:t>from old, deteriorated brownfield heavy industrial </a:t>
            </a:r>
          </a:p>
          <a:p>
            <a:pPr algn="just">
              <a:buNone/>
            </a:pPr>
            <a:r>
              <a:rPr lang="en-GB" sz="1200" b="1" dirty="0"/>
              <a:t>profile to a greener</a:t>
            </a:r>
            <a:r>
              <a:rPr lang="en-GB" sz="1200" dirty="0"/>
              <a:t>, more attractive and liveable place – smart and green development in focus</a:t>
            </a:r>
          </a:p>
          <a:p>
            <a:pPr lvl="1"/>
            <a:r>
              <a:rPr lang="en-GB" sz="1300" dirty="0"/>
              <a:t>Smart grid for public energy generators and buildings </a:t>
            </a:r>
            <a:r>
              <a:rPr lang="en-GB" sz="1300" dirty="0">
                <a:solidFill>
                  <a:schemeClr val="tx1">
                    <a:lumMod val="50000"/>
                    <a:lumOff val="50000"/>
                  </a:schemeClr>
                </a:solidFill>
              </a:rPr>
              <a:t>– </a:t>
            </a:r>
            <a:r>
              <a:rPr lang="en-GB" sz="1300" i="1" dirty="0">
                <a:solidFill>
                  <a:schemeClr val="tx1">
                    <a:lumMod val="50000"/>
                    <a:lumOff val="50000"/>
                  </a:schemeClr>
                </a:solidFill>
              </a:rPr>
              <a:t>office &amp; residential @</a:t>
            </a:r>
            <a:r>
              <a:rPr lang="en-GB" sz="1300" i="1" dirty="0" err="1">
                <a:solidFill>
                  <a:schemeClr val="tx1">
                    <a:lumMod val="50000"/>
                    <a:lumOff val="50000"/>
                  </a:schemeClr>
                </a:solidFill>
              </a:rPr>
              <a:t>district&amp;city</a:t>
            </a:r>
            <a:r>
              <a:rPr lang="en-GB" sz="1300" i="1" dirty="0">
                <a:solidFill>
                  <a:schemeClr val="tx1">
                    <a:lumMod val="50000"/>
                    <a:lumOff val="50000"/>
                  </a:schemeClr>
                </a:solidFill>
              </a:rPr>
              <a:t> level</a:t>
            </a:r>
          </a:p>
          <a:p>
            <a:pPr lvl="1"/>
            <a:r>
              <a:rPr lang="en-GB" sz="1300" dirty="0"/>
              <a:t>Intelligent traffic management system </a:t>
            </a:r>
            <a:r>
              <a:rPr lang="en-GB" sz="1300" dirty="0">
                <a:solidFill>
                  <a:schemeClr val="tx1">
                    <a:lumMod val="50000"/>
                    <a:lumOff val="50000"/>
                  </a:schemeClr>
                </a:solidFill>
              </a:rPr>
              <a:t>– </a:t>
            </a:r>
            <a:r>
              <a:rPr lang="en-GB" sz="1300" i="1" dirty="0">
                <a:solidFill>
                  <a:schemeClr val="tx1">
                    <a:lumMod val="50000"/>
                    <a:lumOff val="50000"/>
                  </a:schemeClr>
                </a:solidFill>
              </a:rPr>
              <a:t>smart surveillance based</a:t>
            </a:r>
          </a:p>
          <a:p>
            <a:pPr lvl="1"/>
            <a:r>
              <a:rPr lang="en-GB" sz="1300" dirty="0"/>
              <a:t>Introduction of </a:t>
            </a:r>
            <a:r>
              <a:rPr lang="en-GB" sz="1300" dirty="0" err="1"/>
              <a:t>e-buses+chargers</a:t>
            </a:r>
            <a:r>
              <a:rPr lang="en-GB" sz="1300" dirty="0"/>
              <a:t> </a:t>
            </a:r>
            <a:r>
              <a:rPr lang="en-GB" sz="1300" dirty="0">
                <a:solidFill>
                  <a:schemeClr val="tx1">
                    <a:lumMod val="50000"/>
                    <a:lumOff val="50000"/>
                  </a:schemeClr>
                </a:solidFill>
              </a:rPr>
              <a:t>– </a:t>
            </a:r>
            <a:r>
              <a:rPr lang="en-GB" sz="1300" i="1" dirty="0">
                <a:solidFill>
                  <a:schemeClr val="tx1">
                    <a:lumMod val="50000"/>
                    <a:lumOff val="50000"/>
                  </a:schemeClr>
                </a:solidFill>
              </a:rPr>
              <a:t>2 tests carried out recently</a:t>
            </a:r>
          </a:p>
          <a:p>
            <a:pPr lvl="1"/>
            <a:r>
              <a:rPr lang="en-GB" sz="1300" dirty="0"/>
              <a:t>(Public) e-vehicle charger infrastructure + ICT tools </a:t>
            </a:r>
            <a:r>
              <a:rPr lang="en-GB" sz="1300" dirty="0">
                <a:solidFill>
                  <a:schemeClr val="tx1">
                    <a:lumMod val="50000"/>
                    <a:lumOff val="50000"/>
                  </a:schemeClr>
                </a:solidFill>
              </a:rPr>
              <a:t>– </a:t>
            </a:r>
            <a:r>
              <a:rPr lang="en-GB" sz="1300" i="1" dirty="0">
                <a:solidFill>
                  <a:schemeClr val="tx1">
                    <a:lumMod val="50000"/>
                    <a:lumOff val="50000"/>
                  </a:schemeClr>
                </a:solidFill>
              </a:rPr>
              <a:t>deployment this year</a:t>
            </a:r>
          </a:p>
          <a:p>
            <a:pPr lvl="1"/>
            <a:r>
              <a:rPr lang="en-GB" sz="1300" dirty="0"/>
              <a:t>Smart phone apps to aid mobility </a:t>
            </a:r>
            <a:r>
              <a:rPr lang="en-GB" sz="1300" dirty="0">
                <a:solidFill>
                  <a:schemeClr val="tx1">
                    <a:lumMod val="50000"/>
                    <a:lumOff val="50000"/>
                  </a:schemeClr>
                </a:solidFill>
              </a:rPr>
              <a:t>–</a:t>
            </a:r>
            <a:r>
              <a:rPr lang="en-GB" sz="1300" i="1" dirty="0">
                <a:solidFill>
                  <a:schemeClr val="tx1">
                    <a:lumMod val="50000"/>
                    <a:lumOff val="50000"/>
                  </a:schemeClr>
                </a:solidFill>
              </a:rPr>
              <a:t> for inclusion of city app. platform</a:t>
            </a:r>
          </a:p>
          <a:p>
            <a:pPr lvl="1"/>
            <a:r>
              <a:rPr lang="en-GB" sz="1300" dirty="0"/>
              <a:t>Gamification for educational and engagement purposes </a:t>
            </a:r>
            <a:r>
              <a:rPr lang="en-GB" sz="1300" dirty="0">
                <a:solidFill>
                  <a:schemeClr val="tx1">
                    <a:lumMod val="50000"/>
                    <a:lumOff val="50000"/>
                  </a:schemeClr>
                </a:solidFill>
              </a:rPr>
              <a:t>– </a:t>
            </a:r>
            <a:r>
              <a:rPr lang="en-GB" sz="1300" i="1" dirty="0">
                <a:solidFill>
                  <a:schemeClr val="tx1">
                    <a:lumMod val="50000"/>
                    <a:lumOff val="50000"/>
                  </a:schemeClr>
                </a:solidFill>
              </a:rPr>
              <a:t>also @digital squares</a:t>
            </a:r>
          </a:p>
          <a:p>
            <a:pPr lvl="1"/>
            <a:r>
              <a:rPr lang="en-GB" sz="1300" dirty="0"/>
              <a:t>Potential relevance of REMOURBAN solutions is seen beyond a single neighbourhood</a:t>
            </a:r>
            <a:r>
              <a:rPr lang="en-GB" sz="1300" dirty="0">
                <a:solidFill>
                  <a:schemeClr val="tx1">
                    <a:lumMod val="50000"/>
                    <a:lumOff val="50000"/>
                  </a:schemeClr>
                </a:solidFill>
              </a:rPr>
              <a:t> – </a:t>
            </a:r>
            <a:r>
              <a:rPr lang="en-GB" sz="1300" i="1" dirty="0">
                <a:solidFill>
                  <a:schemeClr val="tx1">
                    <a:lumMod val="50000"/>
                    <a:lumOff val="50000"/>
                  </a:schemeClr>
                </a:solidFill>
              </a:rPr>
              <a:t>rather on a broader scale in smart city planning and project implementation</a:t>
            </a:r>
          </a:p>
          <a:p>
            <a:endParaRPr lang="es-ES" dirty="0"/>
          </a:p>
        </p:txBody>
      </p:sp>
      <p:sp>
        <p:nvSpPr>
          <p:cNvPr id="4" name="3 Marcador de número de diapositiva"/>
          <p:cNvSpPr>
            <a:spLocks noGrp="1"/>
          </p:cNvSpPr>
          <p:nvPr>
            <p:ph type="sldNum" sz="quarter" idx="10"/>
          </p:nvPr>
        </p:nvSpPr>
        <p:spPr/>
        <p:txBody>
          <a:bodyPr/>
          <a:lstStyle/>
          <a:p>
            <a:fld id="{80197BD0-136B-46EF-8005-C9663DDB568F}" type="slidenum">
              <a:rPr lang="en-GB" smtClean="0"/>
              <a:t>26</a:t>
            </a:fld>
            <a:endParaRPr lang="en-GB"/>
          </a:p>
        </p:txBody>
      </p:sp>
    </p:spTree>
    <p:extLst>
      <p:ext uri="{BB962C8B-B14F-4D97-AF65-F5344CB8AC3E}">
        <p14:creationId xmlns:p14="http://schemas.microsoft.com/office/powerpoint/2010/main" val="2964653509"/>
      </p:ext>
    </p:extLst>
  </p:cSld>
  <p:clrMapOvr>
    <a:masterClrMapping/>
  </p:clrMapOvr>
</p:notes>
</file>

<file path=ppt/slideLayouts/_rels/slideLayout1.xml.rels><?xml version="1.0" encoding="UTF-8" standalone="yes"?>
<Relationships xmlns="http://schemas.openxmlformats.org/package/2006/relationships"><Relationship Id="rId8" Type="http://schemas.openxmlformats.org/officeDocument/2006/relationships/image" Target="../media/image6.png"/><Relationship Id="rId3" Type="http://schemas.openxmlformats.org/officeDocument/2006/relationships/image" Target="../media/image2.png"/><Relationship Id="rId7" Type="http://schemas.openxmlformats.org/officeDocument/2006/relationships/image" Target="../media/image5.jpeg"/><Relationship Id="rId2" Type="http://schemas.openxmlformats.org/officeDocument/2006/relationships/image" Target="../media/image1.jpeg"/><Relationship Id="rId1" Type="http://schemas.openxmlformats.org/officeDocument/2006/relationships/slideMaster" Target="../slideMasters/slideMaster1.xml"/><Relationship Id="rId6" Type="http://schemas.openxmlformats.org/officeDocument/2006/relationships/image" Target="../media/image4.png"/><Relationship Id="rId5" Type="http://schemas.microsoft.com/office/2007/relationships/hdphoto" Target="../media/hdphoto1.wdp"/><Relationship Id="rId4" Type="http://schemas.openxmlformats.org/officeDocument/2006/relationships/image" Target="../media/image3.png"/><Relationship Id="rId9" Type="http://schemas.microsoft.com/office/2007/relationships/hdphoto" Target="../media/hdphoto2.wdp"/></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jpeg"/><Relationship Id="rId1" Type="http://schemas.openxmlformats.org/officeDocument/2006/relationships/slideMaster" Target="../slideMasters/slideMaster1.xml"/><Relationship Id="rId6" Type="http://schemas.openxmlformats.org/officeDocument/2006/relationships/image" Target="../media/image10.png"/><Relationship Id="rId5" Type="http://schemas.openxmlformats.org/officeDocument/2006/relationships/image" Target="../media/image5.jpeg"/><Relationship Id="rId4" Type="http://schemas.openxmlformats.org/officeDocument/2006/relationships/image" Target="../media/image9.png"/></Relationships>
</file>

<file path=ppt/slideLayouts/_rels/slideLayout3.xml.rels><?xml version="1.0" encoding="UTF-8" standalone="yes"?>
<Relationships xmlns="http://schemas.openxmlformats.org/package/2006/relationships"><Relationship Id="rId3" Type="http://schemas.microsoft.com/office/2007/relationships/hdphoto" Target="../media/hdphoto3.wdp"/><Relationship Id="rId2" Type="http://schemas.openxmlformats.org/officeDocument/2006/relationships/image" Target="../media/image11.png"/><Relationship Id="rId1" Type="http://schemas.openxmlformats.org/officeDocument/2006/relationships/slideMaster" Target="../slideMasters/slideMaster1.xml"/><Relationship Id="rId6" Type="http://schemas.openxmlformats.org/officeDocument/2006/relationships/image" Target="../media/image10.png"/><Relationship Id="rId5" Type="http://schemas.openxmlformats.org/officeDocument/2006/relationships/image" Target="../media/image5.jpeg"/><Relationship Id="rId4" Type="http://schemas.openxmlformats.org/officeDocument/2006/relationships/image" Target="../media/image9.png"/></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image" Target="../media/image9.png"/><Relationship Id="rId1" Type="http://schemas.openxmlformats.org/officeDocument/2006/relationships/slideMaster" Target="../slideMasters/slideMaster1.xml"/><Relationship Id="rId4" Type="http://schemas.openxmlformats.org/officeDocument/2006/relationships/image" Target="../media/image10.png"/></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13.png"/><Relationship Id="rId7" Type="http://schemas.openxmlformats.org/officeDocument/2006/relationships/image" Target="../media/image10.png"/><Relationship Id="rId2" Type="http://schemas.openxmlformats.org/officeDocument/2006/relationships/image" Target="../media/image12.jpeg"/><Relationship Id="rId1" Type="http://schemas.openxmlformats.org/officeDocument/2006/relationships/slideMaster" Target="../slideMasters/slideMaster1.xml"/><Relationship Id="rId6" Type="http://schemas.openxmlformats.org/officeDocument/2006/relationships/image" Target="../media/image5.jpeg"/><Relationship Id="rId5" Type="http://schemas.openxmlformats.org/officeDocument/2006/relationships/image" Target="../media/image9.png"/><Relationship Id="rId4" Type="http://schemas.openxmlformats.org/officeDocument/2006/relationships/image" Target="../media/image14.jpeg"/></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5.jpeg"/><Relationship Id="rId1" Type="http://schemas.openxmlformats.org/officeDocument/2006/relationships/slideMaster" Target="../slideMasters/slideMaster1.xml"/><Relationship Id="rId6" Type="http://schemas.openxmlformats.org/officeDocument/2006/relationships/image" Target="../media/image10.png"/><Relationship Id="rId5" Type="http://schemas.openxmlformats.org/officeDocument/2006/relationships/image" Target="../media/image5.jpeg"/><Relationship Id="rId4" Type="http://schemas.openxmlformats.org/officeDocument/2006/relationships/image" Target="../media/image9.png"/></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17.jpeg"/><Relationship Id="rId1" Type="http://schemas.openxmlformats.org/officeDocument/2006/relationships/slideMaster" Target="../slideMasters/slideMaster1.xml"/><Relationship Id="rId6" Type="http://schemas.openxmlformats.org/officeDocument/2006/relationships/image" Target="../media/image10.png"/><Relationship Id="rId5" Type="http://schemas.openxmlformats.org/officeDocument/2006/relationships/image" Target="../media/image5.jpeg"/><Relationship Id="rId4" Type="http://schemas.openxmlformats.org/officeDocument/2006/relationships/image" Target="../media/image9.png"/></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20.png"/><Relationship Id="rId7" Type="http://schemas.openxmlformats.org/officeDocument/2006/relationships/image" Target="../media/image10.png"/><Relationship Id="rId2" Type="http://schemas.openxmlformats.org/officeDocument/2006/relationships/image" Target="../media/image19.jpeg"/><Relationship Id="rId1" Type="http://schemas.openxmlformats.org/officeDocument/2006/relationships/slideMaster" Target="../slideMasters/slideMaster1.xml"/><Relationship Id="rId6" Type="http://schemas.openxmlformats.org/officeDocument/2006/relationships/image" Target="../media/image5.jpeg"/><Relationship Id="rId5" Type="http://schemas.openxmlformats.org/officeDocument/2006/relationships/image" Target="../media/image9.png"/><Relationship Id="rId4" Type="http://schemas.openxmlformats.org/officeDocument/2006/relationships/image" Target="../media/image21.jpeg"/></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22.png"/><Relationship Id="rId1" Type="http://schemas.openxmlformats.org/officeDocument/2006/relationships/slideMaster" Target="../slideMasters/slideMaster1.xml"/><Relationship Id="rId5" Type="http://schemas.openxmlformats.org/officeDocument/2006/relationships/image" Target="../media/image10.png"/><Relationship Id="rId4" Type="http://schemas.openxmlformats.org/officeDocument/2006/relationships/image" Target="../media/image5.jpeg"/></Relationships>
</file>

<file path=ppt/slideLayouts/_rels/slideLayout10.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16.png"/><Relationship Id="rId1" Type="http://schemas.openxmlformats.org/officeDocument/2006/relationships/slideMaster" Target="../slideMasters/slideMaster1.xml"/><Relationship Id="rId5" Type="http://schemas.openxmlformats.org/officeDocument/2006/relationships/image" Target="../media/image10.png"/><Relationship Id="rId4" Type="http://schemas.openxmlformats.org/officeDocument/2006/relationships/image" Target="../media/image5.jpeg"/></Relationships>
</file>

<file path=ppt/slideLayouts/_rels/slideLayout11.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18.png"/><Relationship Id="rId1" Type="http://schemas.openxmlformats.org/officeDocument/2006/relationships/slideMaster" Target="../slideMasters/slideMaster1.xml"/><Relationship Id="rId5" Type="http://schemas.openxmlformats.org/officeDocument/2006/relationships/image" Target="../media/image10.png"/><Relationship Id="rId4" Type="http://schemas.openxmlformats.org/officeDocument/2006/relationships/image" Target="../media/image5.jpeg"/></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23.png"/><Relationship Id="rId1" Type="http://schemas.openxmlformats.org/officeDocument/2006/relationships/slideMaster" Target="../slideMasters/slideMaster1.xml"/><Relationship Id="rId5" Type="http://schemas.openxmlformats.org/officeDocument/2006/relationships/image" Target="../media/image10.png"/><Relationship Id="rId4" Type="http://schemas.openxmlformats.org/officeDocument/2006/relationships/image" Target="../media/image5.jpeg"/></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24.png"/><Relationship Id="rId1" Type="http://schemas.openxmlformats.org/officeDocument/2006/relationships/slideMaster" Target="../slideMasters/slideMaster1.xml"/><Relationship Id="rId5" Type="http://schemas.openxmlformats.org/officeDocument/2006/relationships/image" Target="../media/image10.png"/><Relationship Id="rId4" Type="http://schemas.openxmlformats.org/officeDocument/2006/relationships/image" Target="../media/image5.jpeg"/></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png"/><Relationship Id="rId1" Type="http://schemas.openxmlformats.org/officeDocument/2006/relationships/slideMaster" Target="../slideMasters/slideMaster1.xml"/><Relationship Id="rId5" Type="http://schemas.openxmlformats.org/officeDocument/2006/relationships/image" Target="../media/image10.png"/><Relationship Id="rId4" Type="http://schemas.openxmlformats.org/officeDocument/2006/relationships/image" Target="../media/image5.jpeg"/></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png"/><Relationship Id="rId1" Type="http://schemas.openxmlformats.org/officeDocument/2006/relationships/slideMaster" Target="../slideMasters/slideMaster1.xml"/><Relationship Id="rId5" Type="http://schemas.openxmlformats.org/officeDocument/2006/relationships/image" Target="../media/image10.png"/><Relationship Id="rId4" Type="http://schemas.openxmlformats.org/officeDocument/2006/relationships/image" Target="../media/image5.jpeg"/></Relationships>
</file>

<file path=ppt/slideLayouts/_rels/slideLayout16.xml.rels><?xml version="1.0" encoding="UTF-8" standalone="yes"?>
<Relationships xmlns="http://schemas.openxmlformats.org/package/2006/relationships"><Relationship Id="rId8" Type="http://schemas.openxmlformats.org/officeDocument/2006/relationships/image" Target="../media/image28.png"/><Relationship Id="rId13" Type="http://schemas.microsoft.com/office/2007/relationships/hdphoto" Target="../media/hdphoto7.wdp"/><Relationship Id="rId3" Type="http://schemas.microsoft.com/office/2007/relationships/hdphoto" Target="../media/hdphoto4.wdp"/><Relationship Id="rId7" Type="http://schemas.openxmlformats.org/officeDocument/2006/relationships/image" Target="../media/image27.png"/><Relationship Id="rId12" Type="http://schemas.openxmlformats.org/officeDocument/2006/relationships/image" Target="../media/image29.png"/><Relationship Id="rId2" Type="http://schemas.openxmlformats.org/officeDocument/2006/relationships/image" Target="../media/image25.jpeg"/><Relationship Id="rId1" Type="http://schemas.openxmlformats.org/officeDocument/2006/relationships/slideMaster" Target="../slideMasters/slideMaster1.xml"/><Relationship Id="rId6" Type="http://schemas.openxmlformats.org/officeDocument/2006/relationships/image" Target="../media/image2.png"/><Relationship Id="rId11" Type="http://schemas.openxmlformats.org/officeDocument/2006/relationships/image" Target="../media/image5.jpeg"/><Relationship Id="rId5" Type="http://schemas.microsoft.com/office/2007/relationships/hdphoto" Target="../media/hdphoto5.wdp"/><Relationship Id="rId10" Type="http://schemas.openxmlformats.org/officeDocument/2006/relationships/image" Target="../media/image4.png"/><Relationship Id="rId4" Type="http://schemas.openxmlformats.org/officeDocument/2006/relationships/image" Target="../media/image26.png"/><Relationship Id="rId9" Type="http://schemas.microsoft.com/office/2007/relationships/hdphoto" Target="../media/hdphoto6.wdp"/></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image" Target="../media/image30.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Diapositiva titolo">
    <p:spTree>
      <p:nvGrpSpPr>
        <p:cNvPr id="1" name=""/>
        <p:cNvGrpSpPr/>
        <p:nvPr/>
      </p:nvGrpSpPr>
      <p:grpSpPr>
        <a:xfrm>
          <a:off x="0" y="0"/>
          <a:ext cx="0" cy="0"/>
          <a:chOff x="0" y="0"/>
          <a:chExt cx="0" cy="0"/>
        </a:xfrm>
      </p:grpSpPr>
      <p:pic>
        <p:nvPicPr>
          <p:cNvPr id="15" name="Picture 2" descr="C:\Users\Img255\Documents\RemoUrban\Immagini PPT\Cover-1.jpg"/>
          <p:cNvPicPr>
            <a:picLocks noChangeAspect="1" noChangeArrowheads="1"/>
          </p:cNvPicPr>
          <p:nvPr userDrawn="1"/>
        </p:nvPicPr>
        <p:blipFill rotWithShape="1">
          <a:blip r:embed="rId2" cstate="print">
            <a:extLst>
              <a:ext uri="{28A0092B-C50C-407E-A947-70E740481C1C}">
                <a14:useLocalDpi xmlns:a14="http://schemas.microsoft.com/office/drawing/2010/main"/>
              </a:ext>
            </a:extLst>
          </a:blip>
          <a:srcRect/>
          <a:stretch/>
        </p:blipFill>
        <p:spPr bwMode="auto">
          <a:xfrm>
            <a:off x="3166" y="-102371"/>
            <a:ext cx="9144001" cy="4546329"/>
          </a:xfrm>
          <a:prstGeom prst="rect">
            <a:avLst/>
          </a:prstGeom>
          <a:noFill/>
          <a:extLst>
            <a:ext uri="{909E8E84-426E-40DD-AFC4-6F175D3DCCD1}">
              <a14:hiddenFill xmlns:a14="http://schemas.microsoft.com/office/drawing/2010/main">
                <a:solidFill>
                  <a:srgbClr val="FFFFFF"/>
                </a:solidFill>
              </a14:hiddenFill>
            </a:ext>
          </a:extLst>
        </p:spPr>
      </p:pic>
      <p:sp>
        <p:nvSpPr>
          <p:cNvPr id="2" name="Titolo 1"/>
          <p:cNvSpPr>
            <a:spLocks noGrp="1"/>
          </p:cNvSpPr>
          <p:nvPr>
            <p:ph type="ctrTitle"/>
          </p:nvPr>
        </p:nvSpPr>
        <p:spPr>
          <a:xfrm>
            <a:off x="-1" y="3939902"/>
            <a:ext cx="9143493" cy="647988"/>
          </a:xfrm>
          <a:solidFill>
            <a:schemeClr val="tx1"/>
          </a:solidFill>
        </p:spPr>
        <p:txBody>
          <a:bodyPr>
            <a:normAutofit/>
          </a:bodyPr>
          <a:lstStyle>
            <a:lvl1pPr>
              <a:defRPr sz="3600">
                <a:solidFill>
                  <a:schemeClr val="bg1"/>
                </a:solidFill>
                <a:latin typeface="Arial" panose="020B0604020202020204" pitchFamily="34" charset="0"/>
                <a:cs typeface="Arial" panose="020B0604020202020204" pitchFamily="34" charset="0"/>
              </a:defRPr>
            </a:lvl1pPr>
          </a:lstStyle>
          <a:p>
            <a:r>
              <a:rPr lang="it-IT" dirty="0"/>
              <a:t>Fare clic per modificare lo stile del titolo</a:t>
            </a:r>
          </a:p>
        </p:txBody>
      </p:sp>
      <p:pic>
        <p:nvPicPr>
          <p:cNvPr id="16" name="Picture 4" descr="C:\Users\Img255\Documents\RemoUrban\Immagini PPT\Logo REMOURBAN.png"/>
          <p:cNvPicPr>
            <a:picLocks noChangeAspect="1" noChangeArrowheads="1"/>
          </p:cNvPicPr>
          <p:nvPr userDrawn="1"/>
        </p:nvPicPr>
        <p:blipFill>
          <a:blip r:embed="rId3" cstate="email">
            <a:extLst>
              <a:ext uri="{28A0092B-C50C-407E-A947-70E740481C1C}">
                <a14:useLocalDpi xmlns:a14="http://schemas.microsoft.com/office/drawing/2010/main"/>
              </a:ext>
            </a:extLst>
          </a:blip>
          <a:srcRect/>
          <a:stretch>
            <a:fillRect/>
          </a:stretch>
        </p:blipFill>
        <p:spPr bwMode="auto">
          <a:xfrm>
            <a:off x="3133725" y="-92546"/>
            <a:ext cx="2876550" cy="3065462"/>
          </a:xfrm>
          <a:prstGeom prst="rect">
            <a:avLst/>
          </a:prstGeom>
          <a:noFill/>
          <a:extLst>
            <a:ext uri="{909E8E84-426E-40DD-AFC4-6F175D3DCCD1}">
              <a14:hiddenFill xmlns:a14="http://schemas.microsoft.com/office/drawing/2010/main">
                <a:solidFill>
                  <a:srgbClr val="FFFFFF"/>
                </a:solidFill>
              </a14:hiddenFill>
            </a:ext>
          </a:extLst>
        </p:spPr>
      </p:pic>
      <p:sp>
        <p:nvSpPr>
          <p:cNvPr id="13" name="CasellaDiTesto 14"/>
          <p:cNvSpPr txBox="1"/>
          <p:nvPr userDrawn="1"/>
        </p:nvSpPr>
        <p:spPr>
          <a:xfrm>
            <a:off x="7839930" y="4776036"/>
            <a:ext cx="1295201" cy="253916"/>
          </a:xfrm>
          <a:prstGeom prst="rect">
            <a:avLst/>
          </a:prstGeom>
          <a:noFill/>
        </p:spPr>
        <p:txBody>
          <a:bodyPr wrap="square" rtlCol="0">
            <a:spAutoFit/>
          </a:bodyPr>
          <a:lstStyle/>
          <a:p>
            <a:r>
              <a:rPr lang="it-IT" sz="1000" dirty="0">
                <a:solidFill>
                  <a:prstClr val="black"/>
                </a:solidFill>
                <a:latin typeface="Arial" panose="020B0604020202020204" pitchFamily="34" charset="0"/>
                <a:cs typeface="Arial" panose="020B0604020202020204" pitchFamily="34" charset="0"/>
              </a:rPr>
              <a:t>@Remourban_EU</a:t>
            </a:r>
          </a:p>
        </p:txBody>
      </p:sp>
      <p:pic>
        <p:nvPicPr>
          <p:cNvPr id="14" name="Picture 4" descr="C:\Users\miggar\Desktop\twitter-logo.png"/>
          <p:cNvPicPr>
            <a:picLocks noChangeAspect="1" noChangeArrowheads="1"/>
          </p:cNvPicPr>
          <p:nvPr userDrawn="1"/>
        </p:nvPicPr>
        <p:blipFill>
          <a:blip r:embed="rId4" cstate="email">
            <a:extLst>
              <a:ext uri="{BEBA8EAE-BF5A-486C-A8C5-ECC9F3942E4B}">
                <a14:imgProps xmlns:a14="http://schemas.microsoft.com/office/drawing/2010/main">
                  <a14:imgLayer r:embed="rId5">
                    <a14:imgEffect>
                      <a14:saturation sat="66000"/>
                    </a14:imgEffect>
                  </a14:imgLayer>
                </a14:imgProps>
              </a:ext>
              <a:ext uri="{28A0092B-C50C-407E-A947-70E740481C1C}">
                <a14:useLocalDpi xmlns:a14="http://schemas.microsoft.com/office/drawing/2010/main"/>
              </a:ext>
            </a:extLst>
          </a:blip>
          <a:srcRect/>
          <a:stretch>
            <a:fillRect/>
          </a:stretch>
        </p:blipFill>
        <p:spPr bwMode="auto">
          <a:xfrm>
            <a:off x="7572076" y="4767994"/>
            <a:ext cx="270000" cy="270000"/>
          </a:xfrm>
          <a:prstGeom prst="rect">
            <a:avLst/>
          </a:prstGeom>
          <a:noFill/>
          <a:extLst>
            <a:ext uri="{909E8E84-426E-40DD-AFC4-6F175D3DCCD1}">
              <a14:hiddenFill xmlns:a14="http://schemas.microsoft.com/office/drawing/2010/main">
                <a:solidFill>
                  <a:srgbClr val="FFFFFF"/>
                </a:solidFill>
              </a14:hiddenFill>
            </a:ext>
          </a:extLst>
        </p:spPr>
      </p:pic>
      <p:sp>
        <p:nvSpPr>
          <p:cNvPr id="22" name="CasellaDiTesto 14"/>
          <p:cNvSpPr txBox="1"/>
          <p:nvPr userDrawn="1"/>
        </p:nvSpPr>
        <p:spPr>
          <a:xfrm>
            <a:off x="6190628" y="4767994"/>
            <a:ext cx="1428227" cy="246221"/>
          </a:xfrm>
          <a:prstGeom prst="rect">
            <a:avLst/>
          </a:prstGeom>
          <a:noFill/>
        </p:spPr>
        <p:txBody>
          <a:bodyPr wrap="square" rtlCol="0">
            <a:spAutoFit/>
          </a:bodyPr>
          <a:lstStyle/>
          <a:p>
            <a:pPr algn="ctr"/>
            <a:r>
              <a:rPr lang="it-IT" sz="1000" dirty="0">
                <a:solidFill>
                  <a:prstClr val="black"/>
                </a:solidFill>
                <a:latin typeface="Arial" panose="020B0604020202020204" pitchFamily="34" charset="0"/>
                <a:cs typeface="Arial" panose="020B0604020202020204" pitchFamily="34" charset="0"/>
              </a:rPr>
              <a:t>www.remourban.eu</a:t>
            </a:r>
          </a:p>
        </p:txBody>
      </p:sp>
      <p:pic>
        <p:nvPicPr>
          <p:cNvPr id="23" name="Picture 2" descr="C:\Users\miggar\Desktop\sites_folder_256.png"/>
          <p:cNvPicPr>
            <a:picLocks noChangeAspect="1" noChangeArrowheads="1"/>
          </p:cNvPicPr>
          <p:nvPr userDrawn="1"/>
        </p:nvPicPr>
        <p:blipFill>
          <a:blip r:embed="rId6" cstate="email">
            <a:extLst>
              <a:ext uri="{28A0092B-C50C-407E-A947-70E740481C1C}">
                <a14:useLocalDpi xmlns:a14="http://schemas.microsoft.com/office/drawing/2010/main"/>
              </a:ext>
            </a:extLst>
          </a:blip>
          <a:srcRect/>
          <a:stretch>
            <a:fillRect/>
          </a:stretch>
        </p:blipFill>
        <p:spPr bwMode="auto">
          <a:xfrm>
            <a:off x="6010652" y="4761993"/>
            <a:ext cx="270000" cy="270000"/>
          </a:xfrm>
          <a:prstGeom prst="rect">
            <a:avLst/>
          </a:prstGeom>
          <a:noFill/>
          <a:extLst>
            <a:ext uri="{909E8E84-426E-40DD-AFC4-6F175D3DCCD1}">
              <a14:hiddenFill xmlns:a14="http://schemas.microsoft.com/office/drawing/2010/main">
                <a:solidFill>
                  <a:srgbClr val="FFFFFF"/>
                </a:solidFill>
              </a14:hiddenFill>
            </a:ext>
          </a:extLst>
        </p:spPr>
      </p:pic>
      <p:sp>
        <p:nvSpPr>
          <p:cNvPr id="25" name="24 CuadroTexto"/>
          <p:cNvSpPr txBox="1"/>
          <p:nvPr userDrawn="1"/>
        </p:nvSpPr>
        <p:spPr>
          <a:xfrm>
            <a:off x="899592" y="4702084"/>
            <a:ext cx="3168352" cy="307777"/>
          </a:xfrm>
          <a:prstGeom prst="rect">
            <a:avLst/>
          </a:prstGeom>
          <a:noFill/>
        </p:spPr>
        <p:txBody>
          <a:bodyPr wrap="square" rtlCol="0">
            <a:spAutoFit/>
          </a:bodyPr>
          <a:lstStyle/>
          <a:p>
            <a:pPr algn="just"/>
            <a:r>
              <a:rPr lang="en-GB" sz="700" noProof="0" dirty="0">
                <a:solidFill>
                  <a:prstClr val="black"/>
                </a:solidFill>
                <a:latin typeface="Arial" panose="020B0604020202020204" pitchFamily="34" charset="0"/>
                <a:cs typeface="Arial" panose="020B0604020202020204" pitchFamily="34" charset="0"/>
              </a:rPr>
              <a:t>This project has received funding from the European Union’s Horizon 2020 research and innovation programme under grant agreement No 646511</a:t>
            </a:r>
            <a:endParaRPr lang="en-GB" sz="700" spc="110" noProof="0" dirty="0">
              <a:solidFill>
                <a:prstClr val="black"/>
              </a:solidFill>
              <a:latin typeface="Arial" panose="020B0604020202020204" pitchFamily="34" charset="0"/>
              <a:cs typeface="Arial" panose="020B0604020202020204" pitchFamily="34" charset="0"/>
            </a:endParaRPr>
          </a:p>
        </p:txBody>
      </p:sp>
      <p:pic>
        <p:nvPicPr>
          <p:cNvPr id="26" name="Picture 2" descr="C:\Users\Miguel y Pris\Desktop\eu-logo1.jpg"/>
          <p:cNvPicPr>
            <a:picLocks noChangeAspect="1" noChangeArrowheads="1"/>
          </p:cNvPicPr>
          <p:nvPr userDrawn="1"/>
        </p:nvPicPr>
        <p:blipFill>
          <a:blip r:embed="rId7" cstate="email">
            <a:extLst>
              <a:ext uri="{28A0092B-C50C-407E-A947-70E740481C1C}">
                <a14:useLocalDpi xmlns:a14="http://schemas.microsoft.com/office/drawing/2010/main"/>
              </a:ext>
            </a:extLst>
          </a:blip>
          <a:srcRect/>
          <a:stretch>
            <a:fillRect/>
          </a:stretch>
        </p:blipFill>
        <p:spPr bwMode="auto">
          <a:xfrm>
            <a:off x="467544" y="4723291"/>
            <a:ext cx="441177" cy="288000"/>
          </a:xfrm>
          <a:prstGeom prst="rect">
            <a:avLst/>
          </a:prstGeom>
          <a:noFill/>
        </p:spPr>
      </p:pic>
      <p:pic>
        <p:nvPicPr>
          <p:cNvPr id="27" name="Picture 2" descr="C:\Users\energias\Desktop\MetroUI_Mail.png"/>
          <p:cNvPicPr>
            <a:picLocks noChangeAspect="1" noChangeArrowheads="1"/>
          </p:cNvPicPr>
          <p:nvPr userDrawn="1"/>
        </p:nvPicPr>
        <p:blipFill>
          <a:blip r:embed="rId8" cstate="email">
            <a:extLst>
              <a:ext uri="{BEBA8EAE-BF5A-486C-A8C5-ECC9F3942E4B}">
                <a14:imgProps xmlns:a14="http://schemas.microsoft.com/office/drawing/2010/main">
                  <a14:imgLayer r:embed="rId9">
                    <a14:imgEffect>
                      <a14:saturation sat="66000"/>
                    </a14:imgEffect>
                  </a14:imgLayer>
                </a14:imgProps>
              </a:ext>
              <a:ext uri="{28A0092B-C50C-407E-A947-70E740481C1C}">
                <a14:useLocalDpi xmlns:a14="http://schemas.microsoft.com/office/drawing/2010/main"/>
              </a:ext>
            </a:extLst>
          </a:blip>
          <a:srcRect/>
          <a:stretch>
            <a:fillRect/>
          </a:stretch>
        </p:blipFill>
        <p:spPr bwMode="auto">
          <a:xfrm>
            <a:off x="4241676" y="4748961"/>
            <a:ext cx="308066" cy="308066"/>
          </a:xfrm>
          <a:prstGeom prst="rect">
            <a:avLst/>
          </a:prstGeom>
          <a:noFill/>
          <a:extLst>
            <a:ext uri="{909E8E84-426E-40DD-AFC4-6F175D3DCCD1}">
              <a14:hiddenFill xmlns:a14="http://schemas.microsoft.com/office/drawing/2010/main">
                <a:solidFill>
                  <a:srgbClr val="FFFFFF"/>
                </a:solidFill>
              </a14:hiddenFill>
            </a:ext>
          </a:extLst>
        </p:spPr>
      </p:pic>
      <p:sp>
        <p:nvSpPr>
          <p:cNvPr id="28" name="CasellaDiTesto 14"/>
          <p:cNvSpPr txBox="1"/>
          <p:nvPr userDrawn="1"/>
        </p:nvSpPr>
        <p:spPr>
          <a:xfrm>
            <a:off x="4457700" y="4771598"/>
            <a:ext cx="1547140" cy="246221"/>
          </a:xfrm>
          <a:prstGeom prst="rect">
            <a:avLst/>
          </a:prstGeom>
          <a:noFill/>
        </p:spPr>
        <p:txBody>
          <a:bodyPr wrap="square" rtlCol="0">
            <a:spAutoFit/>
          </a:bodyPr>
          <a:lstStyle/>
          <a:p>
            <a:pPr algn="ctr"/>
            <a:r>
              <a:rPr lang="it-IT" sz="1000" dirty="0">
                <a:solidFill>
                  <a:prstClr val="black"/>
                </a:solidFill>
                <a:latin typeface="Arial" panose="020B0604020202020204" pitchFamily="34" charset="0"/>
                <a:cs typeface="Arial" panose="020B0604020202020204" pitchFamily="34" charset="0"/>
              </a:rPr>
              <a:t>contact@remourban.eu</a:t>
            </a:r>
          </a:p>
        </p:txBody>
      </p:sp>
    </p:spTree>
    <p:extLst>
      <p:ext uri="{BB962C8B-B14F-4D97-AF65-F5344CB8AC3E}">
        <p14:creationId xmlns:p14="http://schemas.microsoft.com/office/powerpoint/2010/main" val="172776155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Intestazione sezione">
    <p:spTree>
      <p:nvGrpSpPr>
        <p:cNvPr id="1" name=""/>
        <p:cNvGrpSpPr/>
        <p:nvPr/>
      </p:nvGrpSpPr>
      <p:grpSpPr>
        <a:xfrm>
          <a:off x="0" y="0"/>
          <a:ext cx="0" cy="0"/>
          <a:chOff x="0" y="0"/>
          <a:chExt cx="0" cy="0"/>
        </a:xfrm>
      </p:grpSpPr>
      <p:pic>
        <p:nvPicPr>
          <p:cNvPr id="9" name="Picture 2" descr="C:\Users\Img255\Documents\RemoUrban\Immagini PPT\Cover-1.jpg"/>
          <p:cNvPicPr>
            <a:picLocks noChangeAspect="1" noChangeArrowheads="1"/>
          </p:cNvPicPr>
          <p:nvPr userDrawn="1"/>
        </p:nvPicPr>
        <p:blipFill rotWithShape="1">
          <a:blip r:embed="rId2" cstate="email">
            <a:extLst>
              <a:ext uri="{28A0092B-C50C-407E-A947-70E740481C1C}">
                <a14:useLocalDpi xmlns:a14="http://schemas.microsoft.com/office/drawing/2010/main"/>
              </a:ext>
            </a:extLst>
          </a:blip>
          <a:srcRect/>
          <a:stretch/>
        </p:blipFill>
        <p:spPr bwMode="auto">
          <a:xfrm>
            <a:off x="7" y="7173"/>
            <a:ext cx="9138353" cy="4643808"/>
          </a:xfrm>
          <a:prstGeom prst="rect">
            <a:avLst/>
          </a:prstGeom>
          <a:noFill/>
          <a:extLst>
            <a:ext uri="{909E8E84-426E-40DD-AFC4-6F175D3DCCD1}">
              <a14:hiddenFill xmlns:a14="http://schemas.microsoft.com/office/drawing/2010/main">
                <a:solidFill>
                  <a:srgbClr val="FFFFFF"/>
                </a:solidFill>
              </a14:hiddenFill>
            </a:ext>
          </a:extLst>
        </p:spPr>
      </p:pic>
      <p:sp>
        <p:nvSpPr>
          <p:cNvPr id="12" name="11 Rectángulo"/>
          <p:cNvSpPr/>
          <p:nvPr userDrawn="1"/>
        </p:nvSpPr>
        <p:spPr>
          <a:xfrm>
            <a:off x="457696" y="330502"/>
            <a:ext cx="7120638" cy="4221468"/>
          </a:xfrm>
          <a:prstGeom prst="rect">
            <a:avLst/>
          </a:prstGeom>
          <a:solidFill>
            <a:schemeClr val="tx1">
              <a:lumMod val="95000"/>
              <a:lumOff val="5000"/>
              <a:alpha val="80000"/>
            </a:schemeClr>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solidFill>
                <a:prstClr val="white"/>
              </a:solidFill>
            </a:endParaRPr>
          </a:p>
        </p:txBody>
      </p:sp>
      <p:sp>
        <p:nvSpPr>
          <p:cNvPr id="13" name="Titolo 1"/>
          <p:cNvSpPr>
            <a:spLocks noGrp="1"/>
          </p:cNvSpPr>
          <p:nvPr>
            <p:ph type="title"/>
          </p:nvPr>
        </p:nvSpPr>
        <p:spPr>
          <a:xfrm>
            <a:off x="611560" y="447514"/>
            <a:ext cx="6804621" cy="360040"/>
          </a:xfrm>
        </p:spPr>
        <p:txBody>
          <a:bodyPr anchor="ctr">
            <a:noAutofit/>
          </a:bodyPr>
          <a:lstStyle>
            <a:lvl1pPr algn="l">
              <a:defRPr sz="2000" b="1" cap="all">
                <a:solidFill>
                  <a:schemeClr val="bg1"/>
                </a:solidFill>
                <a:latin typeface="Arial" panose="020B0604020202020204" pitchFamily="34" charset="0"/>
                <a:cs typeface="Arial" panose="020B0604020202020204" pitchFamily="34" charset="0"/>
              </a:defRPr>
            </a:lvl1pPr>
          </a:lstStyle>
          <a:p>
            <a:r>
              <a:rPr lang="it-IT" dirty="0"/>
              <a:t>Fare clic per modificare lo stile del titolo</a:t>
            </a:r>
          </a:p>
        </p:txBody>
      </p:sp>
      <p:pic>
        <p:nvPicPr>
          <p:cNvPr id="15" name="Picture 2" descr="C:\Users\Img255\Documents\RemoUrban\Immagini PPT\città filetto nero.png"/>
          <p:cNvPicPr>
            <a:picLocks noChangeAspect="1" noChangeArrowheads="1"/>
          </p:cNvPicPr>
          <p:nvPr userDrawn="1"/>
        </p:nvPicPr>
        <p:blipFill rotWithShape="1">
          <a:blip r:embed="rId3" cstate="email">
            <a:extLst>
              <a:ext uri="{28A0092B-C50C-407E-A947-70E740481C1C}">
                <a14:useLocalDpi xmlns:a14="http://schemas.microsoft.com/office/drawing/2010/main"/>
              </a:ext>
            </a:extLst>
          </a:blip>
          <a:srcRect/>
          <a:stretch/>
        </p:blipFill>
        <p:spPr bwMode="auto">
          <a:xfrm>
            <a:off x="6664628" y="3750450"/>
            <a:ext cx="1503107" cy="786512"/>
          </a:xfrm>
          <a:prstGeom prst="rect">
            <a:avLst/>
          </a:prstGeom>
          <a:noFill/>
          <a:effectLst>
            <a:outerShdw blurRad="50800" dist="38100" dir="2700000" algn="tl" rotWithShape="0">
              <a:prstClr val="black">
                <a:alpha val="40000"/>
              </a:prstClr>
            </a:outerShdw>
          </a:effectLst>
          <a:extLst>
            <a:ext uri="{909E8E84-426E-40DD-AFC4-6F175D3DCCD1}">
              <a14:hiddenFill xmlns:a14="http://schemas.microsoft.com/office/drawing/2010/main">
                <a:solidFill>
                  <a:srgbClr val="FFFFFF"/>
                </a:solidFill>
              </a14:hiddenFill>
            </a:ext>
          </a:extLst>
        </p:spPr>
      </p:pic>
      <p:sp>
        <p:nvSpPr>
          <p:cNvPr id="21" name="Segnaposto contenuto 2"/>
          <p:cNvSpPr>
            <a:spLocks noGrp="1"/>
          </p:cNvSpPr>
          <p:nvPr>
            <p:ph sz="half" idx="1"/>
          </p:nvPr>
        </p:nvSpPr>
        <p:spPr>
          <a:xfrm>
            <a:off x="611560" y="951571"/>
            <a:ext cx="6804621" cy="3394472"/>
          </a:xfrm>
        </p:spPr>
        <p:txBody>
          <a:bodyPr>
            <a:normAutofit/>
          </a:bodyPr>
          <a:lstStyle>
            <a:lvl1pPr>
              <a:defRPr sz="2000">
                <a:solidFill>
                  <a:schemeClr val="bg1"/>
                </a:solidFill>
                <a:latin typeface="Arial" panose="020B0604020202020204" pitchFamily="34" charset="0"/>
                <a:cs typeface="Arial" panose="020B0604020202020204" pitchFamily="34" charset="0"/>
              </a:defRPr>
            </a:lvl1pPr>
            <a:lvl2pPr>
              <a:defRPr sz="1800">
                <a:solidFill>
                  <a:schemeClr val="bg1"/>
                </a:solidFill>
                <a:latin typeface="Arial" panose="020B0604020202020204" pitchFamily="34" charset="0"/>
                <a:cs typeface="Arial" panose="020B0604020202020204" pitchFamily="34" charset="0"/>
              </a:defRPr>
            </a:lvl2pPr>
            <a:lvl3pPr>
              <a:defRPr sz="1600">
                <a:solidFill>
                  <a:schemeClr val="bg1"/>
                </a:solidFill>
                <a:latin typeface="Arial" panose="020B0604020202020204" pitchFamily="34" charset="0"/>
                <a:cs typeface="Arial" panose="020B0604020202020204" pitchFamily="34" charset="0"/>
              </a:defRPr>
            </a:lvl3pPr>
            <a:lvl4pPr>
              <a:defRPr sz="1400">
                <a:solidFill>
                  <a:schemeClr val="bg1"/>
                </a:solidFill>
                <a:latin typeface="Arial" panose="020B0604020202020204" pitchFamily="34" charset="0"/>
                <a:cs typeface="Arial" panose="020B0604020202020204" pitchFamily="34" charset="0"/>
              </a:defRPr>
            </a:lvl4pPr>
            <a:lvl5pPr>
              <a:defRPr sz="1400">
                <a:solidFill>
                  <a:schemeClr val="bg1"/>
                </a:solidFill>
                <a:latin typeface="Arial" panose="020B0604020202020204" pitchFamily="34" charset="0"/>
                <a:cs typeface="Arial" panose="020B0604020202020204" pitchFamily="34" charset="0"/>
              </a:defRPr>
            </a:lvl5pPr>
            <a:lvl6pPr>
              <a:defRPr sz="1800"/>
            </a:lvl6pPr>
            <a:lvl7pPr>
              <a:defRPr sz="1800"/>
            </a:lvl7pPr>
            <a:lvl8pPr>
              <a:defRPr sz="1800"/>
            </a:lvl8pPr>
            <a:lvl9pPr>
              <a:defRPr sz="1800"/>
            </a:lvl9pPr>
          </a:lstStyle>
          <a:p>
            <a:pPr lvl="0"/>
            <a:r>
              <a:rPr lang="it-IT" dirty="0"/>
              <a:t>Fare clic per modificare stili del testo dello schema</a:t>
            </a:r>
          </a:p>
          <a:p>
            <a:pPr lvl="1"/>
            <a:r>
              <a:rPr lang="it-IT" dirty="0"/>
              <a:t>Secondo livello</a:t>
            </a:r>
          </a:p>
          <a:p>
            <a:pPr lvl="2"/>
            <a:r>
              <a:rPr lang="it-IT" dirty="0"/>
              <a:t>Terzo livello</a:t>
            </a:r>
          </a:p>
          <a:p>
            <a:pPr lvl="3"/>
            <a:r>
              <a:rPr lang="it-IT" dirty="0"/>
              <a:t>Quarto livello</a:t>
            </a:r>
          </a:p>
          <a:p>
            <a:pPr lvl="4"/>
            <a:r>
              <a:rPr lang="it-IT" dirty="0"/>
              <a:t>Quinto livello</a:t>
            </a:r>
          </a:p>
        </p:txBody>
      </p:sp>
      <p:pic>
        <p:nvPicPr>
          <p:cNvPr id="16" name="Picture 2" descr="C:\Users\Img255\Documents\RemoUrban\Immagini PPT\logo REMOURBAN piccolo.png"/>
          <p:cNvPicPr>
            <a:picLocks noChangeAspect="1" noChangeArrowheads="1"/>
          </p:cNvPicPr>
          <p:nvPr userDrawn="1"/>
        </p:nvPicPr>
        <p:blipFill>
          <a:blip r:embed="rId4" cstate="email">
            <a:extLst>
              <a:ext uri="{28A0092B-C50C-407E-A947-70E740481C1C}">
                <a14:useLocalDpi xmlns:a14="http://schemas.microsoft.com/office/drawing/2010/main"/>
              </a:ext>
            </a:extLst>
          </a:blip>
          <a:srcRect/>
          <a:stretch>
            <a:fillRect/>
          </a:stretch>
        </p:blipFill>
        <p:spPr bwMode="auto">
          <a:xfrm>
            <a:off x="8352420" y="4395547"/>
            <a:ext cx="699902" cy="720519"/>
          </a:xfrm>
          <a:prstGeom prst="rect">
            <a:avLst/>
          </a:prstGeom>
          <a:noFill/>
          <a:effectLst/>
          <a:extLst>
            <a:ext uri="{909E8E84-426E-40DD-AFC4-6F175D3DCCD1}">
              <a14:hiddenFill xmlns:a14="http://schemas.microsoft.com/office/drawing/2010/main">
                <a:solidFill>
                  <a:srgbClr val="FFFFFF"/>
                </a:solidFill>
              </a14:hiddenFill>
            </a:ext>
          </a:extLst>
        </p:spPr>
      </p:pic>
      <p:pic>
        <p:nvPicPr>
          <p:cNvPr id="17" name="Picture 2" descr="C:\Users\Miguel y Pris\Desktop\eu-logo1.jpg"/>
          <p:cNvPicPr>
            <a:picLocks noChangeAspect="1" noChangeArrowheads="1"/>
          </p:cNvPicPr>
          <p:nvPr userDrawn="1"/>
        </p:nvPicPr>
        <p:blipFill>
          <a:blip r:embed="rId5" cstate="email">
            <a:extLst>
              <a:ext uri="{28A0092B-C50C-407E-A947-70E740481C1C}">
                <a14:useLocalDpi xmlns:a14="http://schemas.microsoft.com/office/drawing/2010/main"/>
              </a:ext>
            </a:extLst>
          </a:blip>
          <a:srcRect/>
          <a:stretch>
            <a:fillRect/>
          </a:stretch>
        </p:blipFill>
        <p:spPr bwMode="auto">
          <a:xfrm>
            <a:off x="467544" y="4723291"/>
            <a:ext cx="441177" cy="288000"/>
          </a:xfrm>
          <a:prstGeom prst="rect">
            <a:avLst/>
          </a:prstGeom>
          <a:noFill/>
        </p:spPr>
      </p:pic>
      <p:pic>
        <p:nvPicPr>
          <p:cNvPr id="18" name="Picture 4" descr="D:\Usuario miggar\HumanCity - Colombia\COMUNICACION_E_IMAGEN_CORPORATIVA\Logotipos y layouts 2015\logo CARTIF_english.png"/>
          <p:cNvPicPr>
            <a:picLocks noChangeAspect="1" noChangeArrowheads="1"/>
          </p:cNvPicPr>
          <p:nvPr userDrawn="1"/>
        </p:nvPicPr>
        <p:blipFill>
          <a:blip r:embed="rId6" cstate="email">
            <a:extLst>
              <a:ext uri="{28A0092B-C50C-407E-A947-70E740481C1C}">
                <a14:useLocalDpi xmlns:a14="http://schemas.microsoft.com/office/drawing/2010/main"/>
              </a:ext>
            </a:extLst>
          </a:blip>
          <a:srcRect/>
          <a:stretch>
            <a:fillRect/>
          </a:stretch>
        </p:blipFill>
        <p:spPr bwMode="auto">
          <a:xfrm>
            <a:off x="6664628" y="4777068"/>
            <a:ext cx="1579780" cy="244490"/>
          </a:xfrm>
          <a:prstGeom prst="rect">
            <a:avLst/>
          </a:prstGeom>
          <a:noFill/>
          <a:extLst>
            <a:ext uri="{909E8E84-426E-40DD-AFC4-6F175D3DCCD1}">
              <a14:hiddenFill xmlns:a14="http://schemas.microsoft.com/office/drawing/2010/main">
                <a:solidFill>
                  <a:srgbClr val="FFFFFF"/>
                </a:solidFill>
              </a14:hiddenFill>
            </a:ext>
          </a:extLst>
        </p:spPr>
      </p:pic>
      <p:sp>
        <p:nvSpPr>
          <p:cNvPr id="19" name="18 CuadroTexto"/>
          <p:cNvSpPr txBox="1"/>
          <p:nvPr userDrawn="1"/>
        </p:nvSpPr>
        <p:spPr>
          <a:xfrm>
            <a:off x="848792" y="4685517"/>
            <a:ext cx="5040560" cy="348813"/>
          </a:xfrm>
          <a:prstGeom prst="rect">
            <a:avLst/>
          </a:prstGeom>
          <a:noFill/>
        </p:spPr>
        <p:txBody>
          <a:bodyPr wrap="square" rtlCol="0">
            <a:spAutoFit/>
          </a:bodyPr>
          <a:lstStyle/>
          <a:p>
            <a:pPr algn="just">
              <a:lnSpc>
                <a:spcPts val="1000"/>
              </a:lnSpc>
              <a:defRPr/>
            </a:pPr>
            <a:r>
              <a:rPr lang="en-GB" sz="700" spc="60" noProof="0" dirty="0">
                <a:solidFill>
                  <a:srgbClr val="739E8D"/>
                </a:solidFill>
                <a:latin typeface="Arial" panose="020B0604020202020204" pitchFamily="34" charset="0"/>
                <a:cs typeface="Arial" panose="020B0604020202020204" pitchFamily="34" charset="0"/>
              </a:rPr>
              <a:t>REMOURBAN FINAL CONFERENCE | July, 16th 2020</a:t>
            </a:r>
          </a:p>
          <a:p>
            <a:pPr algn="just">
              <a:lnSpc>
                <a:spcPts val="1000"/>
              </a:lnSpc>
              <a:defRPr/>
            </a:pPr>
            <a:r>
              <a:rPr lang="en-GB" sz="800" b="1" spc="80" noProof="0" dirty="0">
                <a:solidFill>
                  <a:prstClr val="black"/>
                </a:solidFill>
                <a:latin typeface="Arial" panose="020B0604020202020204" pitchFamily="34" charset="0"/>
                <a:cs typeface="Arial" panose="020B0604020202020204" pitchFamily="34" charset="0"/>
              </a:rPr>
              <a:t>Miguel Á. GARCÍA-FUENTES </a:t>
            </a:r>
            <a:r>
              <a:rPr lang="en-GB" sz="800" spc="80" noProof="0" dirty="0">
                <a:solidFill>
                  <a:prstClr val="black"/>
                </a:solidFill>
                <a:latin typeface="Arial" panose="020B0604020202020204" pitchFamily="34" charset="0"/>
                <a:cs typeface="Arial" panose="020B0604020202020204" pitchFamily="34" charset="0"/>
              </a:rPr>
              <a:t>| REMOURBAN Project Coordinator</a:t>
            </a:r>
            <a:endParaRPr lang="en-GB" sz="700" spc="80" noProof="0" dirty="0">
              <a:solidFill>
                <a:prstClr val="black"/>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44397917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Due contenuti">
    <p:bg>
      <p:bgPr>
        <a:solidFill>
          <a:schemeClr val="bg1"/>
        </a:solidFill>
        <a:effectLst/>
      </p:bgPr>
    </p:bg>
    <p:spTree>
      <p:nvGrpSpPr>
        <p:cNvPr id="1" name=""/>
        <p:cNvGrpSpPr/>
        <p:nvPr/>
      </p:nvGrpSpPr>
      <p:grpSpPr>
        <a:xfrm>
          <a:off x="0" y="0"/>
          <a:ext cx="0" cy="0"/>
          <a:chOff x="0" y="0"/>
          <a:chExt cx="0" cy="0"/>
        </a:xfrm>
      </p:grpSpPr>
      <p:sp>
        <p:nvSpPr>
          <p:cNvPr id="8" name="Rettangolo 7"/>
          <p:cNvSpPr/>
          <p:nvPr userDrawn="1"/>
        </p:nvSpPr>
        <p:spPr>
          <a:xfrm>
            <a:off x="0" y="0"/>
            <a:ext cx="9144000" cy="756000"/>
          </a:xfrm>
          <a:prstGeom prst="rect">
            <a:avLst/>
          </a:prstGeom>
          <a:solidFill>
            <a:srgbClr val="4F515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solidFill>
                <a:prstClr val="white"/>
              </a:solidFill>
              <a:latin typeface="Arial" panose="020B0604020202020204" pitchFamily="34" charset="0"/>
              <a:cs typeface="Arial" panose="020B0604020202020204" pitchFamily="34" charset="0"/>
            </a:endParaRPr>
          </a:p>
        </p:txBody>
      </p:sp>
      <p:sp>
        <p:nvSpPr>
          <p:cNvPr id="2" name="Titolo 1"/>
          <p:cNvSpPr>
            <a:spLocks noGrp="1"/>
          </p:cNvSpPr>
          <p:nvPr>
            <p:ph type="title"/>
          </p:nvPr>
        </p:nvSpPr>
        <p:spPr>
          <a:xfrm>
            <a:off x="1619672" y="87474"/>
            <a:ext cx="7200800" cy="592492"/>
          </a:xfrm>
        </p:spPr>
        <p:txBody>
          <a:bodyPr anchor="ctr" anchorCtr="0">
            <a:noAutofit/>
          </a:bodyPr>
          <a:lstStyle>
            <a:lvl1pPr algn="l">
              <a:defRPr sz="2800">
                <a:solidFill>
                  <a:schemeClr val="bg1"/>
                </a:solidFill>
                <a:latin typeface="Arial" panose="020B0604020202020204" pitchFamily="34" charset="0"/>
                <a:cs typeface="Arial" panose="020B0604020202020204" pitchFamily="34" charset="0"/>
              </a:defRPr>
            </a:lvl1pPr>
          </a:lstStyle>
          <a:p>
            <a:r>
              <a:rPr lang="it-IT" dirty="0"/>
              <a:t>Fare clic per modificare lo stile del titolo</a:t>
            </a:r>
          </a:p>
        </p:txBody>
      </p:sp>
      <p:sp>
        <p:nvSpPr>
          <p:cNvPr id="18" name="Segnaposto contenuto 2"/>
          <p:cNvSpPr>
            <a:spLocks noGrp="1"/>
          </p:cNvSpPr>
          <p:nvPr>
            <p:ph sz="half" idx="1"/>
          </p:nvPr>
        </p:nvSpPr>
        <p:spPr>
          <a:xfrm>
            <a:off x="468316" y="951571"/>
            <a:ext cx="8388163" cy="3394472"/>
          </a:xfrm>
        </p:spPr>
        <p:txBody>
          <a:bodyPr>
            <a:normAutofit/>
          </a:bodyPr>
          <a:lstStyle>
            <a:lvl1pPr>
              <a:defRPr sz="2000">
                <a:latin typeface="Arial" panose="020B0604020202020204" pitchFamily="34" charset="0"/>
                <a:cs typeface="Arial" panose="020B0604020202020204" pitchFamily="34" charset="0"/>
              </a:defRPr>
            </a:lvl1pPr>
            <a:lvl2pPr>
              <a:defRPr sz="1800">
                <a:latin typeface="Arial" panose="020B0604020202020204" pitchFamily="34" charset="0"/>
                <a:cs typeface="Arial" panose="020B0604020202020204" pitchFamily="34" charset="0"/>
              </a:defRPr>
            </a:lvl2pPr>
            <a:lvl3pPr>
              <a:defRPr sz="1600">
                <a:latin typeface="Arial" panose="020B0604020202020204" pitchFamily="34" charset="0"/>
                <a:cs typeface="Arial" panose="020B0604020202020204" pitchFamily="34" charset="0"/>
              </a:defRPr>
            </a:lvl3pPr>
            <a:lvl4pPr>
              <a:defRPr sz="1400">
                <a:latin typeface="Arial" panose="020B0604020202020204" pitchFamily="34" charset="0"/>
                <a:cs typeface="Arial" panose="020B0604020202020204" pitchFamily="34" charset="0"/>
              </a:defRPr>
            </a:lvl4pPr>
            <a:lvl5pPr>
              <a:defRPr sz="1400">
                <a:latin typeface="Arial" panose="020B0604020202020204" pitchFamily="34" charset="0"/>
                <a:cs typeface="Arial" panose="020B0604020202020204" pitchFamily="34" charset="0"/>
              </a:defRPr>
            </a:lvl5pPr>
            <a:lvl6pPr>
              <a:defRPr sz="1800"/>
            </a:lvl6pPr>
            <a:lvl7pPr>
              <a:defRPr sz="1800"/>
            </a:lvl7pPr>
            <a:lvl8pPr>
              <a:defRPr sz="1800"/>
            </a:lvl8pPr>
            <a:lvl9pPr>
              <a:defRPr sz="1800"/>
            </a:lvl9pPr>
          </a:lstStyle>
          <a:p>
            <a:pPr lvl="0"/>
            <a:r>
              <a:rPr lang="it-IT" dirty="0"/>
              <a:t>Fare clic per modificare stili del testo dello schema</a:t>
            </a:r>
          </a:p>
          <a:p>
            <a:pPr lvl="1"/>
            <a:r>
              <a:rPr lang="it-IT" dirty="0"/>
              <a:t>Secondo livello</a:t>
            </a:r>
          </a:p>
          <a:p>
            <a:pPr lvl="2"/>
            <a:r>
              <a:rPr lang="it-IT" dirty="0"/>
              <a:t>Terzo livello</a:t>
            </a:r>
          </a:p>
          <a:p>
            <a:pPr lvl="3"/>
            <a:r>
              <a:rPr lang="it-IT" dirty="0"/>
              <a:t>Quarto livello</a:t>
            </a:r>
          </a:p>
          <a:p>
            <a:pPr lvl="4"/>
            <a:r>
              <a:rPr lang="it-IT" dirty="0"/>
              <a:t>Quinto livello</a:t>
            </a:r>
          </a:p>
        </p:txBody>
      </p:sp>
      <p:pic>
        <p:nvPicPr>
          <p:cNvPr id="25" name="Picture 2" descr="C:\Users\Img255\Documents\RemoUrban\Immagini PPT\città filetto grigio.png"/>
          <p:cNvPicPr>
            <a:picLocks noChangeAspect="1" noChangeArrowheads="1"/>
          </p:cNvPicPr>
          <p:nvPr userDrawn="1"/>
        </p:nvPicPr>
        <p:blipFill>
          <a:blip r:embed="rId2" cstate="email">
            <a:extLst>
              <a:ext uri="{BEBA8EAE-BF5A-486C-A8C5-ECC9F3942E4B}">
                <a14:imgProps xmlns:a14="http://schemas.microsoft.com/office/drawing/2010/main">
                  <a14:imgLayer r:embed="rId3">
                    <a14:imgEffect>
                      <a14:brightnessContrast bright="100000" contrast="100000"/>
                    </a14:imgEffect>
                  </a14:imgLayer>
                </a14:imgProps>
              </a:ext>
              <a:ext uri="{28A0092B-C50C-407E-A947-70E740481C1C}">
                <a14:useLocalDpi xmlns:a14="http://schemas.microsoft.com/office/drawing/2010/main"/>
              </a:ext>
            </a:extLst>
          </a:blip>
          <a:srcRect/>
          <a:stretch>
            <a:fillRect/>
          </a:stretch>
        </p:blipFill>
        <p:spPr bwMode="auto">
          <a:xfrm>
            <a:off x="71500" y="101271"/>
            <a:ext cx="1475656" cy="813171"/>
          </a:xfrm>
          <a:prstGeom prst="rect">
            <a:avLst/>
          </a:prstGeom>
          <a:noFill/>
          <a:extLst>
            <a:ext uri="{909E8E84-426E-40DD-AFC4-6F175D3DCCD1}">
              <a14:hiddenFill xmlns:a14="http://schemas.microsoft.com/office/drawing/2010/main">
                <a:solidFill>
                  <a:srgbClr val="FFFFFF"/>
                </a:solidFill>
              </a14:hiddenFill>
            </a:ext>
          </a:extLst>
        </p:spPr>
      </p:pic>
      <p:pic>
        <p:nvPicPr>
          <p:cNvPr id="12" name="Picture 2" descr="C:\Users\Img255\Documents\RemoUrban\Immagini PPT\logo REMOURBAN piccolo.png"/>
          <p:cNvPicPr>
            <a:picLocks noChangeAspect="1" noChangeArrowheads="1"/>
          </p:cNvPicPr>
          <p:nvPr userDrawn="1"/>
        </p:nvPicPr>
        <p:blipFill>
          <a:blip r:embed="rId4" cstate="email">
            <a:extLst>
              <a:ext uri="{28A0092B-C50C-407E-A947-70E740481C1C}">
                <a14:useLocalDpi xmlns:a14="http://schemas.microsoft.com/office/drawing/2010/main"/>
              </a:ext>
            </a:extLst>
          </a:blip>
          <a:srcRect/>
          <a:stretch>
            <a:fillRect/>
          </a:stretch>
        </p:blipFill>
        <p:spPr bwMode="auto">
          <a:xfrm>
            <a:off x="8352420" y="4395547"/>
            <a:ext cx="699902" cy="720519"/>
          </a:xfrm>
          <a:prstGeom prst="rect">
            <a:avLst/>
          </a:prstGeom>
          <a:noFill/>
          <a:effectLst/>
          <a:extLst>
            <a:ext uri="{909E8E84-426E-40DD-AFC4-6F175D3DCCD1}">
              <a14:hiddenFill xmlns:a14="http://schemas.microsoft.com/office/drawing/2010/main">
                <a:solidFill>
                  <a:srgbClr val="FFFFFF"/>
                </a:solidFill>
              </a14:hiddenFill>
            </a:ext>
          </a:extLst>
        </p:spPr>
      </p:pic>
      <p:pic>
        <p:nvPicPr>
          <p:cNvPr id="13" name="Picture 2" descr="C:\Users\Miguel y Pris\Desktop\eu-logo1.jpg"/>
          <p:cNvPicPr>
            <a:picLocks noChangeAspect="1" noChangeArrowheads="1"/>
          </p:cNvPicPr>
          <p:nvPr userDrawn="1"/>
        </p:nvPicPr>
        <p:blipFill>
          <a:blip r:embed="rId5" cstate="email">
            <a:extLst>
              <a:ext uri="{28A0092B-C50C-407E-A947-70E740481C1C}">
                <a14:useLocalDpi xmlns:a14="http://schemas.microsoft.com/office/drawing/2010/main"/>
              </a:ext>
            </a:extLst>
          </a:blip>
          <a:srcRect/>
          <a:stretch>
            <a:fillRect/>
          </a:stretch>
        </p:blipFill>
        <p:spPr bwMode="auto">
          <a:xfrm>
            <a:off x="467544" y="4723291"/>
            <a:ext cx="441177" cy="288000"/>
          </a:xfrm>
          <a:prstGeom prst="rect">
            <a:avLst/>
          </a:prstGeom>
          <a:noFill/>
        </p:spPr>
      </p:pic>
      <p:pic>
        <p:nvPicPr>
          <p:cNvPr id="14" name="Picture 4" descr="D:\Usuario miggar\HumanCity - Colombia\COMUNICACION_E_IMAGEN_CORPORATIVA\Logotipos y layouts 2015\logo CARTIF_english.png"/>
          <p:cNvPicPr>
            <a:picLocks noChangeAspect="1" noChangeArrowheads="1"/>
          </p:cNvPicPr>
          <p:nvPr userDrawn="1"/>
        </p:nvPicPr>
        <p:blipFill>
          <a:blip r:embed="rId6" cstate="email">
            <a:extLst>
              <a:ext uri="{28A0092B-C50C-407E-A947-70E740481C1C}">
                <a14:useLocalDpi xmlns:a14="http://schemas.microsoft.com/office/drawing/2010/main"/>
              </a:ext>
            </a:extLst>
          </a:blip>
          <a:srcRect/>
          <a:stretch>
            <a:fillRect/>
          </a:stretch>
        </p:blipFill>
        <p:spPr bwMode="auto">
          <a:xfrm>
            <a:off x="6664628" y="4777068"/>
            <a:ext cx="1579780" cy="244490"/>
          </a:xfrm>
          <a:prstGeom prst="rect">
            <a:avLst/>
          </a:prstGeom>
          <a:noFill/>
          <a:extLst>
            <a:ext uri="{909E8E84-426E-40DD-AFC4-6F175D3DCCD1}">
              <a14:hiddenFill xmlns:a14="http://schemas.microsoft.com/office/drawing/2010/main">
                <a:solidFill>
                  <a:srgbClr val="FFFFFF"/>
                </a:solidFill>
              </a14:hiddenFill>
            </a:ext>
          </a:extLst>
        </p:spPr>
      </p:pic>
      <p:sp>
        <p:nvSpPr>
          <p:cNvPr id="17" name="16 CuadroTexto"/>
          <p:cNvSpPr txBox="1"/>
          <p:nvPr userDrawn="1"/>
        </p:nvSpPr>
        <p:spPr>
          <a:xfrm>
            <a:off x="848792" y="4685517"/>
            <a:ext cx="5040560" cy="348813"/>
          </a:xfrm>
          <a:prstGeom prst="rect">
            <a:avLst/>
          </a:prstGeom>
          <a:noFill/>
        </p:spPr>
        <p:txBody>
          <a:bodyPr wrap="square" rtlCol="0">
            <a:spAutoFit/>
          </a:bodyPr>
          <a:lstStyle/>
          <a:p>
            <a:pPr algn="just">
              <a:lnSpc>
                <a:spcPts val="1000"/>
              </a:lnSpc>
              <a:defRPr/>
            </a:pPr>
            <a:r>
              <a:rPr lang="en-GB" sz="700" spc="60" noProof="0" dirty="0">
                <a:solidFill>
                  <a:srgbClr val="739E8D"/>
                </a:solidFill>
                <a:latin typeface="Arial" panose="020B0604020202020204" pitchFamily="34" charset="0"/>
                <a:cs typeface="Arial" panose="020B0604020202020204" pitchFamily="34" charset="0"/>
              </a:rPr>
              <a:t>REMOURBAN FINAL CONFERENCE | July, 16th 2020</a:t>
            </a:r>
          </a:p>
          <a:p>
            <a:pPr algn="just">
              <a:lnSpc>
                <a:spcPts val="1000"/>
              </a:lnSpc>
              <a:defRPr/>
            </a:pPr>
            <a:r>
              <a:rPr lang="en-GB" sz="800" b="1" spc="80" noProof="0" dirty="0">
                <a:solidFill>
                  <a:prstClr val="black"/>
                </a:solidFill>
                <a:latin typeface="Arial" panose="020B0604020202020204" pitchFamily="34" charset="0"/>
                <a:cs typeface="Arial" panose="020B0604020202020204" pitchFamily="34" charset="0"/>
              </a:rPr>
              <a:t>Miguel Á. GARCÍA-FUENTES </a:t>
            </a:r>
            <a:r>
              <a:rPr lang="en-GB" sz="800" spc="80" noProof="0" dirty="0">
                <a:solidFill>
                  <a:prstClr val="black"/>
                </a:solidFill>
                <a:latin typeface="Arial" panose="020B0604020202020204" pitchFamily="34" charset="0"/>
                <a:cs typeface="Arial" panose="020B0604020202020204" pitchFamily="34" charset="0"/>
              </a:rPr>
              <a:t>| REMOURBAN Project Coordinator</a:t>
            </a:r>
            <a:endParaRPr lang="en-GB" sz="700" spc="80" noProof="0" dirty="0">
              <a:solidFill>
                <a:prstClr val="black"/>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09212626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3_Due contenuti">
    <p:bg>
      <p:bgPr>
        <a:solidFill>
          <a:schemeClr val="bg1"/>
        </a:solidFill>
        <a:effectLst/>
      </p:bgPr>
    </p:bg>
    <p:spTree>
      <p:nvGrpSpPr>
        <p:cNvPr id="1" name=""/>
        <p:cNvGrpSpPr/>
        <p:nvPr/>
      </p:nvGrpSpPr>
      <p:grpSpPr>
        <a:xfrm>
          <a:off x="0" y="0"/>
          <a:ext cx="0" cy="0"/>
          <a:chOff x="0" y="0"/>
          <a:chExt cx="0" cy="0"/>
        </a:xfrm>
      </p:grpSpPr>
      <p:sp>
        <p:nvSpPr>
          <p:cNvPr id="2" name="Titolo 1"/>
          <p:cNvSpPr>
            <a:spLocks noGrp="1"/>
          </p:cNvSpPr>
          <p:nvPr>
            <p:ph type="title"/>
          </p:nvPr>
        </p:nvSpPr>
        <p:spPr>
          <a:xfrm>
            <a:off x="457200" y="60473"/>
            <a:ext cx="8229600" cy="567063"/>
          </a:xfrm>
        </p:spPr>
        <p:txBody>
          <a:bodyPr anchor="t" anchorCtr="0">
            <a:noAutofit/>
          </a:bodyPr>
          <a:lstStyle>
            <a:lvl1pPr>
              <a:defRPr sz="3600">
                <a:solidFill>
                  <a:schemeClr val="tx1"/>
                </a:solidFill>
                <a:latin typeface="Arial" panose="020B0604020202020204" pitchFamily="34" charset="0"/>
                <a:cs typeface="Arial" panose="020B0604020202020204" pitchFamily="34" charset="0"/>
              </a:defRPr>
            </a:lvl1pPr>
          </a:lstStyle>
          <a:p>
            <a:r>
              <a:rPr lang="it-IT" dirty="0"/>
              <a:t>Fare clic per modificare lo stile del titolo</a:t>
            </a:r>
          </a:p>
        </p:txBody>
      </p:sp>
      <p:sp>
        <p:nvSpPr>
          <p:cNvPr id="9" name="Segnaposto contenuto 2"/>
          <p:cNvSpPr>
            <a:spLocks noGrp="1"/>
          </p:cNvSpPr>
          <p:nvPr>
            <p:ph sz="half" idx="1"/>
          </p:nvPr>
        </p:nvSpPr>
        <p:spPr>
          <a:xfrm>
            <a:off x="468316" y="951571"/>
            <a:ext cx="8388163" cy="3394472"/>
          </a:xfrm>
        </p:spPr>
        <p:txBody>
          <a:bodyPr>
            <a:normAutofit/>
          </a:bodyPr>
          <a:lstStyle>
            <a:lvl1pPr>
              <a:defRPr sz="2000">
                <a:latin typeface="Arial" panose="020B0604020202020204" pitchFamily="34" charset="0"/>
                <a:cs typeface="Arial" panose="020B0604020202020204" pitchFamily="34" charset="0"/>
              </a:defRPr>
            </a:lvl1pPr>
            <a:lvl2pPr>
              <a:defRPr sz="1800">
                <a:latin typeface="Arial" panose="020B0604020202020204" pitchFamily="34" charset="0"/>
                <a:cs typeface="Arial" panose="020B0604020202020204" pitchFamily="34" charset="0"/>
              </a:defRPr>
            </a:lvl2pPr>
            <a:lvl3pPr>
              <a:defRPr sz="1600">
                <a:latin typeface="Arial" panose="020B0604020202020204" pitchFamily="34" charset="0"/>
                <a:cs typeface="Arial" panose="020B0604020202020204" pitchFamily="34" charset="0"/>
              </a:defRPr>
            </a:lvl3pPr>
            <a:lvl4pPr>
              <a:defRPr sz="1400">
                <a:latin typeface="Arial" panose="020B0604020202020204" pitchFamily="34" charset="0"/>
                <a:cs typeface="Arial" panose="020B0604020202020204" pitchFamily="34" charset="0"/>
              </a:defRPr>
            </a:lvl4pPr>
            <a:lvl5pPr>
              <a:defRPr sz="1400">
                <a:latin typeface="Arial" panose="020B0604020202020204" pitchFamily="34" charset="0"/>
                <a:cs typeface="Arial" panose="020B0604020202020204" pitchFamily="34" charset="0"/>
              </a:defRPr>
            </a:lvl5pPr>
            <a:lvl6pPr>
              <a:defRPr sz="1800"/>
            </a:lvl6pPr>
            <a:lvl7pPr>
              <a:defRPr sz="1800"/>
            </a:lvl7pPr>
            <a:lvl8pPr>
              <a:defRPr sz="1800"/>
            </a:lvl8pPr>
            <a:lvl9pPr>
              <a:defRPr sz="1800"/>
            </a:lvl9pPr>
          </a:lstStyle>
          <a:p>
            <a:pPr lvl="0"/>
            <a:r>
              <a:rPr lang="it-IT" dirty="0"/>
              <a:t>Fare clic per modificare stili del testo dello schema</a:t>
            </a:r>
          </a:p>
          <a:p>
            <a:pPr lvl="1"/>
            <a:r>
              <a:rPr lang="it-IT" dirty="0"/>
              <a:t>Secondo livello</a:t>
            </a:r>
          </a:p>
          <a:p>
            <a:pPr lvl="2"/>
            <a:r>
              <a:rPr lang="it-IT" dirty="0"/>
              <a:t>Terzo livello</a:t>
            </a:r>
          </a:p>
          <a:p>
            <a:pPr lvl="3"/>
            <a:r>
              <a:rPr lang="it-IT" dirty="0"/>
              <a:t>Quarto livello</a:t>
            </a:r>
          </a:p>
          <a:p>
            <a:pPr lvl="4"/>
            <a:r>
              <a:rPr lang="it-IT" dirty="0"/>
              <a:t>Quinto livello</a:t>
            </a:r>
          </a:p>
        </p:txBody>
      </p:sp>
      <p:pic>
        <p:nvPicPr>
          <p:cNvPr id="10" name="Picture 2" descr="C:\Users\Img255\Documents\RemoUrban\Immagini PPT\logo REMOURBAN piccolo.png"/>
          <p:cNvPicPr>
            <a:picLocks noChangeAspect="1" noChangeArrowheads="1"/>
          </p:cNvPicPr>
          <p:nvPr userDrawn="1"/>
        </p:nvPicPr>
        <p:blipFill>
          <a:blip r:embed="rId2" cstate="email">
            <a:extLst>
              <a:ext uri="{28A0092B-C50C-407E-A947-70E740481C1C}">
                <a14:useLocalDpi xmlns:a14="http://schemas.microsoft.com/office/drawing/2010/main"/>
              </a:ext>
            </a:extLst>
          </a:blip>
          <a:srcRect/>
          <a:stretch>
            <a:fillRect/>
          </a:stretch>
        </p:blipFill>
        <p:spPr bwMode="auto">
          <a:xfrm>
            <a:off x="8352420" y="4395547"/>
            <a:ext cx="699902" cy="720519"/>
          </a:xfrm>
          <a:prstGeom prst="rect">
            <a:avLst/>
          </a:prstGeom>
          <a:noFill/>
          <a:effectLst/>
          <a:extLst>
            <a:ext uri="{909E8E84-426E-40DD-AFC4-6F175D3DCCD1}">
              <a14:hiddenFill xmlns:a14="http://schemas.microsoft.com/office/drawing/2010/main">
                <a:solidFill>
                  <a:srgbClr val="FFFFFF"/>
                </a:solidFill>
              </a14:hiddenFill>
            </a:ext>
          </a:extLst>
        </p:spPr>
      </p:pic>
      <p:pic>
        <p:nvPicPr>
          <p:cNvPr id="11" name="Picture 2" descr="C:\Users\Miguel y Pris\Desktop\eu-logo1.jpg"/>
          <p:cNvPicPr>
            <a:picLocks noChangeAspect="1" noChangeArrowheads="1"/>
          </p:cNvPicPr>
          <p:nvPr userDrawn="1"/>
        </p:nvPicPr>
        <p:blipFill>
          <a:blip r:embed="rId3" cstate="email">
            <a:extLst>
              <a:ext uri="{28A0092B-C50C-407E-A947-70E740481C1C}">
                <a14:useLocalDpi xmlns:a14="http://schemas.microsoft.com/office/drawing/2010/main"/>
              </a:ext>
            </a:extLst>
          </a:blip>
          <a:srcRect/>
          <a:stretch>
            <a:fillRect/>
          </a:stretch>
        </p:blipFill>
        <p:spPr bwMode="auto">
          <a:xfrm>
            <a:off x="467544" y="4723291"/>
            <a:ext cx="441177" cy="288000"/>
          </a:xfrm>
          <a:prstGeom prst="rect">
            <a:avLst/>
          </a:prstGeom>
          <a:noFill/>
        </p:spPr>
      </p:pic>
      <p:pic>
        <p:nvPicPr>
          <p:cNvPr id="12" name="Picture 4" descr="D:\Usuario miggar\HumanCity - Colombia\COMUNICACION_E_IMAGEN_CORPORATIVA\Logotipos y layouts 2015\logo CARTIF_english.png"/>
          <p:cNvPicPr>
            <a:picLocks noChangeAspect="1" noChangeArrowheads="1"/>
          </p:cNvPicPr>
          <p:nvPr userDrawn="1"/>
        </p:nvPicPr>
        <p:blipFill>
          <a:blip r:embed="rId4" cstate="email">
            <a:extLst>
              <a:ext uri="{28A0092B-C50C-407E-A947-70E740481C1C}">
                <a14:useLocalDpi xmlns:a14="http://schemas.microsoft.com/office/drawing/2010/main"/>
              </a:ext>
            </a:extLst>
          </a:blip>
          <a:srcRect/>
          <a:stretch>
            <a:fillRect/>
          </a:stretch>
        </p:blipFill>
        <p:spPr bwMode="auto">
          <a:xfrm>
            <a:off x="6664628" y="4777068"/>
            <a:ext cx="1579780" cy="244490"/>
          </a:xfrm>
          <a:prstGeom prst="rect">
            <a:avLst/>
          </a:prstGeom>
          <a:noFill/>
          <a:extLst>
            <a:ext uri="{909E8E84-426E-40DD-AFC4-6F175D3DCCD1}">
              <a14:hiddenFill xmlns:a14="http://schemas.microsoft.com/office/drawing/2010/main">
                <a:solidFill>
                  <a:srgbClr val="FFFFFF"/>
                </a:solidFill>
              </a14:hiddenFill>
            </a:ext>
          </a:extLst>
        </p:spPr>
      </p:pic>
      <p:sp>
        <p:nvSpPr>
          <p:cNvPr id="13" name="12 CuadroTexto"/>
          <p:cNvSpPr txBox="1"/>
          <p:nvPr userDrawn="1"/>
        </p:nvSpPr>
        <p:spPr>
          <a:xfrm>
            <a:off x="848792" y="4685517"/>
            <a:ext cx="5040560" cy="348813"/>
          </a:xfrm>
          <a:prstGeom prst="rect">
            <a:avLst/>
          </a:prstGeom>
          <a:noFill/>
        </p:spPr>
        <p:txBody>
          <a:bodyPr wrap="square" rtlCol="0">
            <a:spAutoFit/>
          </a:bodyPr>
          <a:lstStyle/>
          <a:p>
            <a:pPr algn="just">
              <a:lnSpc>
                <a:spcPts val="1000"/>
              </a:lnSpc>
              <a:defRPr/>
            </a:pPr>
            <a:r>
              <a:rPr lang="en-GB" sz="700" spc="60" noProof="0" dirty="0">
                <a:solidFill>
                  <a:srgbClr val="739E8D"/>
                </a:solidFill>
                <a:latin typeface="Arial" panose="020B0604020202020204" pitchFamily="34" charset="0"/>
                <a:cs typeface="Arial" panose="020B0604020202020204" pitchFamily="34" charset="0"/>
              </a:rPr>
              <a:t>REMOURBAN FINAL CONFERENCE | July, 16th 2020</a:t>
            </a:r>
          </a:p>
          <a:p>
            <a:pPr algn="just">
              <a:lnSpc>
                <a:spcPts val="1000"/>
              </a:lnSpc>
              <a:defRPr/>
            </a:pPr>
            <a:r>
              <a:rPr lang="en-GB" sz="800" b="1" spc="80" noProof="0" dirty="0">
                <a:solidFill>
                  <a:prstClr val="black"/>
                </a:solidFill>
                <a:latin typeface="Arial" panose="020B0604020202020204" pitchFamily="34" charset="0"/>
                <a:cs typeface="Arial" panose="020B0604020202020204" pitchFamily="34" charset="0"/>
              </a:rPr>
              <a:t>Miguel Á. GARCÍA-FUENTES </a:t>
            </a:r>
            <a:r>
              <a:rPr lang="en-GB" sz="800" spc="80" noProof="0" dirty="0">
                <a:solidFill>
                  <a:prstClr val="black"/>
                </a:solidFill>
                <a:latin typeface="Arial" panose="020B0604020202020204" pitchFamily="34" charset="0"/>
                <a:cs typeface="Arial" panose="020B0604020202020204" pitchFamily="34" charset="0"/>
              </a:rPr>
              <a:t>| REMOURBAN Project Coordinator</a:t>
            </a:r>
            <a:endParaRPr lang="en-GB" sz="700" spc="80" noProof="0" dirty="0">
              <a:solidFill>
                <a:prstClr val="black"/>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54671073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5_Due contenuti">
    <p:spTree>
      <p:nvGrpSpPr>
        <p:cNvPr id="1" name=""/>
        <p:cNvGrpSpPr/>
        <p:nvPr/>
      </p:nvGrpSpPr>
      <p:grpSpPr>
        <a:xfrm>
          <a:off x="0" y="0"/>
          <a:ext cx="0" cy="0"/>
          <a:chOff x="0" y="0"/>
          <a:chExt cx="0" cy="0"/>
        </a:xfrm>
      </p:grpSpPr>
      <p:pic>
        <p:nvPicPr>
          <p:cNvPr id="4098" name="Picture 2" descr="C:\Users\energias\Desktop\top-1920x400-ICT.jpg"/>
          <p:cNvPicPr>
            <a:picLocks noChangeAspect="1" noChangeArrowheads="1"/>
          </p:cNvPicPr>
          <p:nvPr userDrawn="1"/>
        </p:nvPicPr>
        <p:blipFill rotWithShape="1">
          <a:blip r:embed="rId2" cstate="email">
            <a:extLst>
              <a:ext uri="{28A0092B-C50C-407E-A947-70E740481C1C}">
                <a14:useLocalDpi xmlns:a14="http://schemas.microsoft.com/office/drawing/2010/main"/>
              </a:ext>
            </a:extLst>
          </a:blip>
          <a:srcRect/>
          <a:stretch/>
        </p:blipFill>
        <p:spPr bwMode="auto">
          <a:xfrm>
            <a:off x="0" y="1418732"/>
            <a:ext cx="9144000" cy="3169242"/>
          </a:xfrm>
          <a:prstGeom prst="rect">
            <a:avLst/>
          </a:prstGeom>
          <a:noFill/>
          <a:extLst>
            <a:ext uri="{909E8E84-426E-40DD-AFC4-6F175D3DCCD1}">
              <a14:hiddenFill xmlns:a14="http://schemas.microsoft.com/office/drawing/2010/main">
                <a:solidFill>
                  <a:srgbClr val="FFFFFF"/>
                </a:solidFill>
              </a14:hiddenFill>
            </a:ext>
          </a:extLst>
        </p:spPr>
      </p:pic>
      <p:sp>
        <p:nvSpPr>
          <p:cNvPr id="8" name="Rettangolo 7"/>
          <p:cNvSpPr/>
          <p:nvPr userDrawn="1"/>
        </p:nvSpPr>
        <p:spPr>
          <a:xfrm>
            <a:off x="911082" y="0"/>
            <a:ext cx="8232918" cy="756000"/>
          </a:xfrm>
          <a:prstGeom prst="rect">
            <a:avLst/>
          </a:prstGeom>
          <a:solidFill>
            <a:srgbClr val="BE1B1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dirty="0">
              <a:solidFill>
                <a:prstClr val="white"/>
              </a:solidFill>
              <a:latin typeface="Arial" panose="020B0604020202020204" pitchFamily="34" charset="0"/>
              <a:cs typeface="Arial" panose="020B0604020202020204" pitchFamily="34" charset="0"/>
            </a:endParaRPr>
          </a:p>
        </p:txBody>
      </p:sp>
      <p:sp>
        <p:nvSpPr>
          <p:cNvPr id="2" name="Titolo 1"/>
          <p:cNvSpPr>
            <a:spLocks noGrp="1"/>
          </p:cNvSpPr>
          <p:nvPr>
            <p:ph type="title"/>
          </p:nvPr>
        </p:nvSpPr>
        <p:spPr>
          <a:xfrm>
            <a:off x="1134100" y="60473"/>
            <a:ext cx="7758380" cy="567063"/>
          </a:xfrm>
        </p:spPr>
        <p:txBody>
          <a:bodyPr anchor="ctr" anchorCtr="0">
            <a:noAutofit/>
          </a:bodyPr>
          <a:lstStyle>
            <a:lvl1pPr algn="l">
              <a:defRPr sz="2800">
                <a:solidFill>
                  <a:schemeClr val="bg1"/>
                </a:solidFill>
                <a:latin typeface="Arial" panose="020B0604020202020204" pitchFamily="34" charset="0"/>
                <a:cs typeface="Arial" panose="020B0604020202020204" pitchFamily="34" charset="0"/>
              </a:defRPr>
            </a:lvl1pPr>
          </a:lstStyle>
          <a:p>
            <a:r>
              <a:rPr lang="it-IT" dirty="0"/>
              <a:t>Fare clic per modificare lo stile del titolo</a:t>
            </a:r>
          </a:p>
        </p:txBody>
      </p:sp>
      <p:pic>
        <p:nvPicPr>
          <p:cNvPr id="8194" name="Picture 2" descr="C:\Users\energias\Desktop\icon-integrated1.png"/>
          <p:cNvPicPr>
            <a:picLocks noChangeAspect="1" noChangeArrowheads="1"/>
          </p:cNvPicPr>
          <p:nvPr userDrawn="1"/>
        </p:nvPicPr>
        <p:blipFill>
          <a:blip r:embed="rId3" cstate="email">
            <a:extLst>
              <a:ext uri="{28A0092B-C50C-407E-A947-70E740481C1C}">
                <a14:useLocalDpi xmlns:a14="http://schemas.microsoft.com/office/drawing/2010/main"/>
              </a:ext>
            </a:extLst>
          </a:blip>
          <a:srcRect/>
          <a:stretch>
            <a:fillRect/>
          </a:stretch>
        </p:blipFill>
        <p:spPr bwMode="auto">
          <a:xfrm>
            <a:off x="-11494" y="0"/>
            <a:ext cx="922576" cy="756000"/>
          </a:xfrm>
          <a:prstGeom prst="rect">
            <a:avLst/>
          </a:prstGeom>
          <a:noFill/>
          <a:extLst>
            <a:ext uri="{909E8E84-426E-40DD-AFC4-6F175D3DCCD1}">
              <a14:hiddenFill xmlns:a14="http://schemas.microsoft.com/office/drawing/2010/main">
                <a:solidFill>
                  <a:srgbClr val="FFFFFF"/>
                </a:solidFill>
              </a14:hiddenFill>
            </a:ext>
          </a:extLst>
        </p:spPr>
      </p:pic>
      <p:sp>
        <p:nvSpPr>
          <p:cNvPr id="13" name="Segnaposto contenuto 2"/>
          <p:cNvSpPr>
            <a:spLocks noGrp="1"/>
          </p:cNvSpPr>
          <p:nvPr>
            <p:ph sz="half" idx="1"/>
          </p:nvPr>
        </p:nvSpPr>
        <p:spPr>
          <a:xfrm>
            <a:off x="468316" y="951571"/>
            <a:ext cx="8388163" cy="3394472"/>
          </a:xfrm>
        </p:spPr>
        <p:txBody>
          <a:bodyPr>
            <a:normAutofit/>
          </a:bodyPr>
          <a:lstStyle>
            <a:lvl1pPr>
              <a:defRPr sz="2000">
                <a:latin typeface="Arial" panose="020B0604020202020204" pitchFamily="34" charset="0"/>
                <a:cs typeface="Arial" panose="020B0604020202020204" pitchFamily="34" charset="0"/>
              </a:defRPr>
            </a:lvl1pPr>
            <a:lvl2pPr>
              <a:defRPr sz="1800">
                <a:latin typeface="Arial" panose="020B0604020202020204" pitchFamily="34" charset="0"/>
                <a:cs typeface="Arial" panose="020B0604020202020204" pitchFamily="34" charset="0"/>
              </a:defRPr>
            </a:lvl2pPr>
            <a:lvl3pPr>
              <a:defRPr sz="1600">
                <a:latin typeface="Arial" panose="020B0604020202020204" pitchFamily="34" charset="0"/>
                <a:cs typeface="Arial" panose="020B0604020202020204" pitchFamily="34" charset="0"/>
              </a:defRPr>
            </a:lvl3pPr>
            <a:lvl4pPr>
              <a:defRPr sz="1400">
                <a:latin typeface="Arial" panose="020B0604020202020204" pitchFamily="34" charset="0"/>
                <a:cs typeface="Arial" panose="020B0604020202020204" pitchFamily="34" charset="0"/>
              </a:defRPr>
            </a:lvl4pPr>
            <a:lvl5pPr>
              <a:defRPr sz="1400">
                <a:latin typeface="Arial" panose="020B0604020202020204" pitchFamily="34" charset="0"/>
                <a:cs typeface="Arial" panose="020B0604020202020204" pitchFamily="34" charset="0"/>
              </a:defRPr>
            </a:lvl5pPr>
            <a:lvl6pPr>
              <a:defRPr sz="1800"/>
            </a:lvl6pPr>
            <a:lvl7pPr>
              <a:defRPr sz="1800"/>
            </a:lvl7pPr>
            <a:lvl8pPr>
              <a:defRPr sz="1800"/>
            </a:lvl8pPr>
            <a:lvl9pPr>
              <a:defRPr sz="1800"/>
            </a:lvl9pPr>
          </a:lstStyle>
          <a:p>
            <a:pPr lvl="0"/>
            <a:r>
              <a:rPr lang="it-IT" dirty="0"/>
              <a:t>Fare clic per modificare stili del testo dello schema</a:t>
            </a:r>
          </a:p>
          <a:p>
            <a:pPr lvl="1"/>
            <a:r>
              <a:rPr lang="it-IT" dirty="0"/>
              <a:t>Secondo livello</a:t>
            </a:r>
          </a:p>
          <a:p>
            <a:pPr lvl="2"/>
            <a:r>
              <a:rPr lang="it-IT" dirty="0"/>
              <a:t>Terzo livello</a:t>
            </a:r>
          </a:p>
          <a:p>
            <a:pPr lvl="3"/>
            <a:r>
              <a:rPr lang="it-IT" dirty="0"/>
              <a:t>Quarto livello</a:t>
            </a:r>
          </a:p>
          <a:p>
            <a:pPr lvl="4"/>
            <a:r>
              <a:rPr lang="it-IT" dirty="0"/>
              <a:t>Quinto livello</a:t>
            </a:r>
          </a:p>
        </p:txBody>
      </p:sp>
      <p:pic>
        <p:nvPicPr>
          <p:cNvPr id="12" name="Picture 2"/>
          <p:cNvPicPr>
            <a:picLocks noChangeAspect="1" noChangeArrowheads="1"/>
          </p:cNvPicPr>
          <p:nvPr userDrawn="1"/>
        </p:nvPicPr>
        <p:blipFill rotWithShape="1">
          <a:blip r:embed="rId4" cstate="email">
            <a:extLst>
              <a:ext uri="{28A0092B-C50C-407E-A947-70E740481C1C}">
                <a14:useLocalDpi xmlns:a14="http://schemas.microsoft.com/office/drawing/2010/main"/>
              </a:ext>
            </a:extLst>
          </a:blip>
          <a:srcRect/>
          <a:stretch/>
        </p:blipFill>
        <p:spPr bwMode="auto">
          <a:xfrm>
            <a:off x="-3521" y="0"/>
            <a:ext cx="1137621" cy="7560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5" name="Picture 2" descr="C:\Users\Img255\Documents\RemoUrban\Immagini PPT\logo REMOURBAN piccolo.png"/>
          <p:cNvPicPr>
            <a:picLocks noChangeAspect="1" noChangeArrowheads="1"/>
          </p:cNvPicPr>
          <p:nvPr userDrawn="1"/>
        </p:nvPicPr>
        <p:blipFill>
          <a:blip r:embed="rId5" cstate="email">
            <a:extLst>
              <a:ext uri="{28A0092B-C50C-407E-A947-70E740481C1C}">
                <a14:useLocalDpi xmlns:a14="http://schemas.microsoft.com/office/drawing/2010/main"/>
              </a:ext>
            </a:extLst>
          </a:blip>
          <a:srcRect/>
          <a:stretch>
            <a:fillRect/>
          </a:stretch>
        </p:blipFill>
        <p:spPr bwMode="auto">
          <a:xfrm>
            <a:off x="8352420" y="4395547"/>
            <a:ext cx="699902" cy="720519"/>
          </a:xfrm>
          <a:prstGeom prst="rect">
            <a:avLst/>
          </a:prstGeom>
          <a:noFill/>
          <a:effectLst/>
          <a:extLst>
            <a:ext uri="{909E8E84-426E-40DD-AFC4-6F175D3DCCD1}">
              <a14:hiddenFill xmlns:a14="http://schemas.microsoft.com/office/drawing/2010/main">
                <a:solidFill>
                  <a:srgbClr val="FFFFFF"/>
                </a:solidFill>
              </a14:hiddenFill>
            </a:ext>
          </a:extLst>
        </p:spPr>
      </p:pic>
      <p:pic>
        <p:nvPicPr>
          <p:cNvPr id="20" name="Picture 2" descr="C:\Users\Miguel y Pris\Desktop\eu-logo1.jpg"/>
          <p:cNvPicPr>
            <a:picLocks noChangeAspect="1" noChangeArrowheads="1"/>
          </p:cNvPicPr>
          <p:nvPr userDrawn="1"/>
        </p:nvPicPr>
        <p:blipFill>
          <a:blip r:embed="rId6" cstate="email">
            <a:extLst>
              <a:ext uri="{28A0092B-C50C-407E-A947-70E740481C1C}">
                <a14:useLocalDpi xmlns:a14="http://schemas.microsoft.com/office/drawing/2010/main"/>
              </a:ext>
            </a:extLst>
          </a:blip>
          <a:srcRect/>
          <a:stretch>
            <a:fillRect/>
          </a:stretch>
        </p:blipFill>
        <p:spPr bwMode="auto">
          <a:xfrm>
            <a:off x="467544" y="4723291"/>
            <a:ext cx="441177" cy="288000"/>
          </a:xfrm>
          <a:prstGeom prst="rect">
            <a:avLst/>
          </a:prstGeom>
          <a:noFill/>
        </p:spPr>
      </p:pic>
      <p:pic>
        <p:nvPicPr>
          <p:cNvPr id="21" name="Picture 4" descr="D:\Usuario miggar\HumanCity - Colombia\COMUNICACION_E_IMAGEN_CORPORATIVA\Logotipos y layouts 2015\logo CARTIF_english.png"/>
          <p:cNvPicPr>
            <a:picLocks noChangeAspect="1" noChangeArrowheads="1"/>
          </p:cNvPicPr>
          <p:nvPr userDrawn="1"/>
        </p:nvPicPr>
        <p:blipFill>
          <a:blip r:embed="rId7" cstate="email">
            <a:extLst>
              <a:ext uri="{28A0092B-C50C-407E-A947-70E740481C1C}">
                <a14:useLocalDpi xmlns:a14="http://schemas.microsoft.com/office/drawing/2010/main"/>
              </a:ext>
            </a:extLst>
          </a:blip>
          <a:srcRect/>
          <a:stretch>
            <a:fillRect/>
          </a:stretch>
        </p:blipFill>
        <p:spPr bwMode="auto">
          <a:xfrm>
            <a:off x="6664628" y="4777068"/>
            <a:ext cx="1579780" cy="244490"/>
          </a:xfrm>
          <a:prstGeom prst="rect">
            <a:avLst/>
          </a:prstGeom>
          <a:noFill/>
          <a:extLst>
            <a:ext uri="{909E8E84-426E-40DD-AFC4-6F175D3DCCD1}">
              <a14:hiddenFill xmlns:a14="http://schemas.microsoft.com/office/drawing/2010/main">
                <a:solidFill>
                  <a:srgbClr val="FFFFFF"/>
                </a:solidFill>
              </a14:hiddenFill>
            </a:ext>
          </a:extLst>
        </p:spPr>
      </p:pic>
      <p:sp>
        <p:nvSpPr>
          <p:cNvPr id="22" name="21 CuadroTexto"/>
          <p:cNvSpPr txBox="1"/>
          <p:nvPr userDrawn="1"/>
        </p:nvSpPr>
        <p:spPr>
          <a:xfrm>
            <a:off x="848792" y="4685517"/>
            <a:ext cx="5040560" cy="348813"/>
          </a:xfrm>
          <a:prstGeom prst="rect">
            <a:avLst/>
          </a:prstGeom>
          <a:noFill/>
        </p:spPr>
        <p:txBody>
          <a:bodyPr wrap="square" rtlCol="0">
            <a:spAutoFit/>
          </a:bodyPr>
          <a:lstStyle/>
          <a:p>
            <a:pPr algn="just">
              <a:lnSpc>
                <a:spcPts val="1000"/>
              </a:lnSpc>
              <a:defRPr/>
            </a:pPr>
            <a:r>
              <a:rPr lang="en-GB" sz="700" spc="60" noProof="0" dirty="0">
                <a:solidFill>
                  <a:srgbClr val="739E8D"/>
                </a:solidFill>
                <a:latin typeface="Arial" panose="020B0604020202020204" pitchFamily="34" charset="0"/>
                <a:cs typeface="Arial" panose="020B0604020202020204" pitchFamily="34" charset="0"/>
              </a:rPr>
              <a:t>REMOURBAN FINAL CONFERENCE | July, 16th 2020</a:t>
            </a:r>
          </a:p>
          <a:p>
            <a:pPr algn="just">
              <a:lnSpc>
                <a:spcPts val="1000"/>
              </a:lnSpc>
              <a:defRPr/>
            </a:pPr>
            <a:r>
              <a:rPr lang="en-GB" sz="800" b="1" spc="80" noProof="0" dirty="0">
                <a:solidFill>
                  <a:prstClr val="black"/>
                </a:solidFill>
                <a:latin typeface="Arial" panose="020B0604020202020204" pitchFamily="34" charset="0"/>
                <a:cs typeface="Arial" panose="020B0604020202020204" pitchFamily="34" charset="0"/>
              </a:rPr>
              <a:t>Miguel Á. GARCÍA-FUENTES </a:t>
            </a:r>
            <a:r>
              <a:rPr lang="en-GB" sz="800" spc="80" noProof="0" dirty="0">
                <a:solidFill>
                  <a:prstClr val="black"/>
                </a:solidFill>
                <a:latin typeface="Arial" panose="020B0604020202020204" pitchFamily="34" charset="0"/>
                <a:cs typeface="Arial" panose="020B0604020202020204" pitchFamily="34" charset="0"/>
              </a:rPr>
              <a:t>| REMOURBAN Project Coordinator</a:t>
            </a:r>
            <a:endParaRPr lang="en-GB" sz="700" spc="80" noProof="0" dirty="0">
              <a:solidFill>
                <a:prstClr val="black"/>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01906203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6_Due contenuti">
    <p:bg>
      <p:bgPr>
        <a:solidFill>
          <a:schemeClr val="bg1"/>
        </a:solidFill>
        <a:effectLst/>
      </p:bgPr>
    </p:bg>
    <p:spTree>
      <p:nvGrpSpPr>
        <p:cNvPr id="1" name=""/>
        <p:cNvGrpSpPr/>
        <p:nvPr/>
      </p:nvGrpSpPr>
      <p:grpSpPr>
        <a:xfrm>
          <a:off x="0" y="0"/>
          <a:ext cx="0" cy="0"/>
          <a:chOff x="0" y="0"/>
          <a:chExt cx="0" cy="0"/>
        </a:xfrm>
      </p:grpSpPr>
      <p:pic>
        <p:nvPicPr>
          <p:cNvPr id="2050" name="Picture 2" descr="C:\Users\energias\Desktop\Top-energy.jpg"/>
          <p:cNvPicPr>
            <a:picLocks noChangeAspect="1" noChangeArrowheads="1"/>
          </p:cNvPicPr>
          <p:nvPr userDrawn="1"/>
        </p:nvPicPr>
        <p:blipFill rotWithShape="1">
          <a:blip r:embed="rId2" cstate="email">
            <a:extLst>
              <a:ext uri="{28A0092B-C50C-407E-A947-70E740481C1C}">
                <a14:useLocalDpi xmlns:a14="http://schemas.microsoft.com/office/drawing/2010/main"/>
              </a:ext>
            </a:extLst>
          </a:blip>
          <a:srcRect/>
          <a:stretch/>
        </p:blipFill>
        <p:spPr bwMode="auto">
          <a:xfrm>
            <a:off x="0" y="1402070"/>
            <a:ext cx="9144000" cy="3177334"/>
          </a:xfrm>
          <a:prstGeom prst="rect">
            <a:avLst/>
          </a:prstGeom>
          <a:noFill/>
          <a:extLst>
            <a:ext uri="{909E8E84-426E-40DD-AFC4-6F175D3DCCD1}">
              <a14:hiddenFill xmlns:a14="http://schemas.microsoft.com/office/drawing/2010/main">
                <a:solidFill>
                  <a:srgbClr val="FFFFFF"/>
                </a:solidFill>
              </a14:hiddenFill>
            </a:ext>
          </a:extLst>
        </p:spPr>
      </p:pic>
      <p:sp>
        <p:nvSpPr>
          <p:cNvPr id="8" name="Rettangolo 7"/>
          <p:cNvSpPr/>
          <p:nvPr userDrawn="1"/>
        </p:nvSpPr>
        <p:spPr>
          <a:xfrm>
            <a:off x="938315" y="0"/>
            <a:ext cx="8205685" cy="756000"/>
          </a:xfrm>
          <a:prstGeom prst="rect">
            <a:avLst/>
          </a:prstGeom>
          <a:solidFill>
            <a:srgbClr val="3AA93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it-IT" dirty="0">
              <a:solidFill>
                <a:prstClr val="white"/>
              </a:solidFill>
              <a:latin typeface="Arial" panose="020B0604020202020204" pitchFamily="34" charset="0"/>
              <a:cs typeface="Arial" panose="020B0604020202020204" pitchFamily="34" charset="0"/>
            </a:endParaRPr>
          </a:p>
        </p:txBody>
      </p:sp>
      <p:sp>
        <p:nvSpPr>
          <p:cNvPr id="2" name="Titolo 1"/>
          <p:cNvSpPr>
            <a:spLocks noGrp="1"/>
          </p:cNvSpPr>
          <p:nvPr>
            <p:ph type="title"/>
          </p:nvPr>
        </p:nvSpPr>
        <p:spPr>
          <a:xfrm>
            <a:off x="1134100" y="60473"/>
            <a:ext cx="7758379" cy="567063"/>
          </a:xfrm>
        </p:spPr>
        <p:txBody>
          <a:bodyPr anchor="ctr" anchorCtr="0">
            <a:noAutofit/>
          </a:bodyPr>
          <a:lstStyle>
            <a:lvl1pPr algn="l">
              <a:defRPr sz="2800">
                <a:solidFill>
                  <a:schemeClr val="bg1"/>
                </a:solidFill>
                <a:latin typeface="Arial" panose="020B0604020202020204" pitchFamily="34" charset="0"/>
                <a:cs typeface="Arial" panose="020B0604020202020204" pitchFamily="34" charset="0"/>
              </a:defRPr>
            </a:lvl1pPr>
          </a:lstStyle>
          <a:p>
            <a:r>
              <a:rPr lang="it-IT" dirty="0"/>
              <a:t>Fare clic per modificare lo stile del titolo</a:t>
            </a:r>
          </a:p>
        </p:txBody>
      </p:sp>
      <p:sp>
        <p:nvSpPr>
          <p:cNvPr id="12" name="Segnaposto contenuto 2"/>
          <p:cNvSpPr>
            <a:spLocks noGrp="1"/>
          </p:cNvSpPr>
          <p:nvPr>
            <p:ph sz="half" idx="1"/>
          </p:nvPr>
        </p:nvSpPr>
        <p:spPr>
          <a:xfrm>
            <a:off x="468316" y="951571"/>
            <a:ext cx="8388163" cy="3394472"/>
          </a:xfrm>
        </p:spPr>
        <p:txBody>
          <a:bodyPr>
            <a:normAutofit/>
          </a:bodyPr>
          <a:lstStyle>
            <a:lvl1pPr>
              <a:defRPr sz="2000">
                <a:latin typeface="Arial" panose="020B0604020202020204" pitchFamily="34" charset="0"/>
                <a:cs typeface="Arial" panose="020B0604020202020204" pitchFamily="34" charset="0"/>
              </a:defRPr>
            </a:lvl1pPr>
            <a:lvl2pPr>
              <a:defRPr sz="1800">
                <a:latin typeface="Arial" panose="020B0604020202020204" pitchFamily="34" charset="0"/>
                <a:cs typeface="Arial" panose="020B0604020202020204" pitchFamily="34" charset="0"/>
              </a:defRPr>
            </a:lvl2pPr>
            <a:lvl3pPr>
              <a:defRPr sz="1600">
                <a:latin typeface="Arial" panose="020B0604020202020204" pitchFamily="34" charset="0"/>
                <a:cs typeface="Arial" panose="020B0604020202020204" pitchFamily="34" charset="0"/>
              </a:defRPr>
            </a:lvl3pPr>
            <a:lvl4pPr>
              <a:defRPr sz="1400">
                <a:latin typeface="Arial" panose="020B0604020202020204" pitchFamily="34" charset="0"/>
                <a:cs typeface="Arial" panose="020B0604020202020204" pitchFamily="34" charset="0"/>
              </a:defRPr>
            </a:lvl4pPr>
            <a:lvl5pPr>
              <a:defRPr sz="1400">
                <a:latin typeface="Arial" panose="020B0604020202020204" pitchFamily="34" charset="0"/>
                <a:cs typeface="Arial" panose="020B0604020202020204" pitchFamily="34" charset="0"/>
              </a:defRPr>
            </a:lvl5pPr>
            <a:lvl6pPr>
              <a:defRPr sz="1800"/>
            </a:lvl6pPr>
            <a:lvl7pPr>
              <a:defRPr sz="1800"/>
            </a:lvl7pPr>
            <a:lvl8pPr>
              <a:defRPr sz="1800"/>
            </a:lvl8pPr>
            <a:lvl9pPr>
              <a:defRPr sz="1800"/>
            </a:lvl9pPr>
          </a:lstStyle>
          <a:p>
            <a:pPr lvl="0"/>
            <a:r>
              <a:rPr lang="it-IT" dirty="0"/>
              <a:t>Fare clic per modificare stili del testo dello schema</a:t>
            </a:r>
          </a:p>
          <a:p>
            <a:pPr lvl="1"/>
            <a:r>
              <a:rPr lang="it-IT" dirty="0"/>
              <a:t>Secondo livello</a:t>
            </a:r>
          </a:p>
          <a:p>
            <a:pPr lvl="2"/>
            <a:r>
              <a:rPr lang="it-IT" dirty="0"/>
              <a:t>Terzo livello</a:t>
            </a:r>
          </a:p>
          <a:p>
            <a:pPr lvl="3"/>
            <a:r>
              <a:rPr lang="it-IT" dirty="0"/>
              <a:t>Quarto livello</a:t>
            </a:r>
          </a:p>
          <a:p>
            <a:pPr lvl="4"/>
            <a:r>
              <a:rPr lang="it-IT" dirty="0"/>
              <a:t>Quinto livello</a:t>
            </a:r>
          </a:p>
        </p:txBody>
      </p:sp>
      <p:pic>
        <p:nvPicPr>
          <p:cNvPr id="18" name="Picture 2" descr="C:\Users\energias\Desktop\icon-energy1.png"/>
          <p:cNvPicPr>
            <a:picLocks noChangeAspect="1" noChangeArrowheads="1"/>
          </p:cNvPicPr>
          <p:nvPr userDrawn="1"/>
        </p:nvPicPr>
        <p:blipFill rotWithShape="1">
          <a:blip r:embed="rId3" cstate="email">
            <a:extLst>
              <a:ext uri="{28A0092B-C50C-407E-A947-70E740481C1C}">
                <a14:useLocalDpi xmlns:a14="http://schemas.microsoft.com/office/drawing/2010/main"/>
              </a:ext>
            </a:extLst>
          </a:blip>
          <a:srcRect t="1118" r="1625" b="1"/>
          <a:stretch/>
        </p:blipFill>
        <p:spPr bwMode="auto">
          <a:xfrm>
            <a:off x="0" y="-16852"/>
            <a:ext cx="1115615" cy="772853"/>
          </a:xfrm>
          <a:prstGeom prst="rect">
            <a:avLst/>
          </a:prstGeom>
          <a:noFill/>
          <a:extLst>
            <a:ext uri="{909E8E84-426E-40DD-AFC4-6F175D3DCCD1}">
              <a14:hiddenFill xmlns:a14="http://schemas.microsoft.com/office/drawing/2010/main">
                <a:solidFill>
                  <a:srgbClr val="FFFFFF"/>
                </a:solidFill>
              </a14:hiddenFill>
            </a:ext>
          </a:extLst>
        </p:spPr>
      </p:pic>
      <p:pic>
        <p:nvPicPr>
          <p:cNvPr id="19" name="Picture 2" descr="C:\Users\Img255\Documents\RemoUrban\Immagini PPT\logo REMOURBAN piccolo.png"/>
          <p:cNvPicPr>
            <a:picLocks noChangeAspect="1" noChangeArrowheads="1"/>
          </p:cNvPicPr>
          <p:nvPr userDrawn="1"/>
        </p:nvPicPr>
        <p:blipFill>
          <a:blip r:embed="rId4" cstate="email">
            <a:extLst>
              <a:ext uri="{28A0092B-C50C-407E-A947-70E740481C1C}">
                <a14:useLocalDpi xmlns:a14="http://schemas.microsoft.com/office/drawing/2010/main"/>
              </a:ext>
            </a:extLst>
          </a:blip>
          <a:srcRect/>
          <a:stretch>
            <a:fillRect/>
          </a:stretch>
        </p:blipFill>
        <p:spPr bwMode="auto">
          <a:xfrm>
            <a:off x="8352420" y="4395547"/>
            <a:ext cx="699902" cy="720519"/>
          </a:xfrm>
          <a:prstGeom prst="rect">
            <a:avLst/>
          </a:prstGeom>
          <a:noFill/>
          <a:effectLst/>
          <a:extLst>
            <a:ext uri="{909E8E84-426E-40DD-AFC4-6F175D3DCCD1}">
              <a14:hiddenFill xmlns:a14="http://schemas.microsoft.com/office/drawing/2010/main">
                <a:solidFill>
                  <a:srgbClr val="FFFFFF"/>
                </a:solidFill>
              </a14:hiddenFill>
            </a:ext>
          </a:extLst>
        </p:spPr>
      </p:pic>
      <p:pic>
        <p:nvPicPr>
          <p:cNvPr id="20" name="Picture 2" descr="C:\Users\Miguel y Pris\Desktop\eu-logo1.jpg"/>
          <p:cNvPicPr>
            <a:picLocks noChangeAspect="1" noChangeArrowheads="1"/>
          </p:cNvPicPr>
          <p:nvPr userDrawn="1"/>
        </p:nvPicPr>
        <p:blipFill>
          <a:blip r:embed="rId5" cstate="email">
            <a:extLst>
              <a:ext uri="{28A0092B-C50C-407E-A947-70E740481C1C}">
                <a14:useLocalDpi xmlns:a14="http://schemas.microsoft.com/office/drawing/2010/main"/>
              </a:ext>
            </a:extLst>
          </a:blip>
          <a:srcRect/>
          <a:stretch>
            <a:fillRect/>
          </a:stretch>
        </p:blipFill>
        <p:spPr bwMode="auto">
          <a:xfrm>
            <a:off x="467544" y="4723291"/>
            <a:ext cx="441177" cy="288000"/>
          </a:xfrm>
          <a:prstGeom prst="rect">
            <a:avLst/>
          </a:prstGeom>
          <a:noFill/>
        </p:spPr>
      </p:pic>
      <p:pic>
        <p:nvPicPr>
          <p:cNvPr id="21" name="Picture 4" descr="D:\Usuario miggar\HumanCity - Colombia\COMUNICACION_E_IMAGEN_CORPORATIVA\Logotipos y layouts 2015\logo CARTIF_english.png"/>
          <p:cNvPicPr>
            <a:picLocks noChangeAspect="1" noChangeArrowheads="1"/>
          </p:cNvPicPr>
          <p:nvPr userDrawn="1"/>
        </p:nvPicPr>
        <p:blipFill>
          <a:blip r:embed="rId6" cstate="email">
            <a:extLst>
              <a:ext uri="{28A0092B-C50C-407E-A947-70E740481C1C}">
                <a14:useLocalDpi xmlns:a14="http://schemas.microsoft.com/office/drawing/2010/main"/>
              </a:ext>
            </a:extLst>
          </a:blip>
          <a:srcRect/>
          <a:stretch>
            <a:fillRect/>
          </a:stretch>
        </p:blipFill>
        <p:spPr bwMode="auto">
          <a:xfrm>
            <a:off x="6664628" y="4777068"/>
            <a:ext cx="1579780" cy="244490"/>
          </a:xfrm>
          <a:prstGeom prst="rect">
            <a:avLst/>
          </a:prstGeom>
          <a:noFill/>
          <a:extLst>
            <a:ext uri="{909E8E84-426E-40DD-AFC4-6F175D3DCCD1}">
              <a14:hiddenFill xmlns:a14="http://schemas.microsoft.com/office/drawing/2010/main">
                <a:solidFill>
                  <a:srgbClr val="FFFFFF"/>
                </a:solidFill>
              </a14:hiddenFill>
            </a:ext>
          </a:extLst>
        </p:spPr>
      </p:pic>
      <p:sp>
        <p:nvSpPr>
          <p:cNvPr id="22" name="21 CuadroTexto"/>
          <p:cNvSpPr txBox="1"/>
          <p:nvPr userDrawn="1"/>
        </p:nvSpPr>
        <p:spPr>
          <a:xfrm>
            <a:off x="848792" y="4685517"/>
            <a:ext cx="5040560" cy="348813"/>
          </a:xfrm>
          <a:prstGeom prst="rect">
            <a:avLst/>
          </a:prstGeom>
          <a:noFill/>
        </p:spPr>
        <p:txBody>
          <a:bodyPr wrap="square" rtlCol="0">
            <a:spAutoFit/>
          </a:bodyPr>
          <a:lstStyle/>
          <a:p>
            <a:pPr algn="just">
              <a:lnSpc>
                <a:spcPts val="1000"/>
              </a:lnSpc>
              <a:defRPr/>
            </a:pPr>
            <a:r>
              <a:rPr lang="en-GB" sz="700" spc="60" noProof="0" dirty="0">
                <a:solidFill>
                  <a:srgbClr val="739E8D"/>
                </a:solidFill>
                <a:latin typeface="Arial" panose="020B0604020202020204" pitchFamily="34" charset="0"/>
                <a:cs typeface="Arial" panose="020B0604020202020204" pitchFamily="34" charset="0"/>
              </a:rPr>
              <a:t>REMOURBAN FINAL CONFERENCE | July, 16th 2020</a:t>
            </a:r>
          </a:p>
          <a:p>
            <a:pPr algn="just">
              <a:lnSpc>
                <a:spcPts val="1000"/>
              </a:lnSpc>
              <a:defRPr/>
            </a:pPr>
            <a:r>
              <a:rPr lang="en-GB" sz="800" b="1" spc="80" noProof="0" dirty="0">
                <a:solidFill>
                  <a:prstClr val="black"/>
                </a:solidFill>
                <a:latin typeface="Arial" panose="020B0604020202020204" pitchFamily="34" charset="0"/>
                <a:cs typeface="Arial" panose="020B0604020202020204" pitchFamily="34" charset="0"/>
              </a:rPr>
              <a:t>Miguel Á. GARCÍA-FUENTES </a:t>
            </a:r>
            <a:r>
              <a:rPr lang="en-GB" sz="800" spc="80" noProof="0" dirty="0">
                <a:solidFill>
                  <a:prstClr val="black"/>
                </a:solidFill>
                <a:latin typeface="Arial" panose="020B0604020202020204" pitchFamily="34" charset="0"/>
                <a:cs typeface="Arial" panose="020B0604020202020204" pitchFamily="34" charset="0"/>
              </a:rPr>
              <a:t>| REMOURBAN Project Coordinator</a:t>
            </a:r>
            <a:endParaRPr lang="en-GB" sz="700" spc="80" noProof="0" dirty="0">
              <a:solidFill>
                <a:prstClr val="black"/>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62255575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11_Due contenuti">
    <p:bg>
      <p:bgPr>
        <a:solidFill>
          <a:schemeClr val="bg1"/>
        </a:solidFill>
        <a:effectLst/>
      </p:bgPr>
    </p:bg>
    <p:spTree>
      <p:nvGrpSpPr>
        <p:cNvPr id="1" name=""/>
        <p:cNvGrpSpPr/>
        <p:nvPr/>
      </p:nvGrpSpPr>
      <p:grpSpPr>
        <a:xfrm>
          <a:off x="0" y="0"/>
          <a:ext cx="0" cy="0"/>
          <a:chOff x="0" y="0"/>
          <a:chExt cx="0" cy="0"/>
        </a:xfrm>
      </p:grpSpPr>
      <p:pic>
        <p:nvPicPr>
          <p:cNvPr id="12" name="Picture 2" descr="C:\Users\energias\Desktop\REMOURBAN\MEETINGS\20150217-19_KoM_VALLADOLID\Presentations\Preparation_materials\Images_Overview\Imagen1.jpg"/>
          <p:cNvPicPr>
            <a:picLocks noChangeAspect="1" noChangeArrowheads="1"/>
          </p:cNvPicPr>
          <p:nvPr userDrawn="1"/>
        </p:nvPicPr>
        <p:blipFill rotWithShape="1">
          <a:blip r:embed="rId2" cstate="print">
            <a:extLst>
              <a:ext uri="{28A0092B-C50C-407E-A947-70E740481C1C}">
                <a14:useLocalDpi xmlns:a14="http://schemas.microsoft.com/office/drawing/2010/main"/>
              </a:ext>
            </a:extLst>
          </a:blip>
          <a:srcRect/>
          <a:stretch/>
        </p:blipFill>
        <p:spPr bwMode="auto">
          <a:xfrm>
            <a:off x="-6052" y="1410639"/>
            <a:ext cx="9144000" cy="3177335"/>
          </a:xfrm>
          <a:prstGeom prst="rect">
            <a:avLst/>
          </a:prstGeom>
          <a:noFill/>
          <a:extLst>
            <a:ext uri="{909E8E84-426E-40DD-AFC4-6F175D3DCCD1}">
              <a14:hiddenFill xmlns:a14="http://schemas.microsoft.com/office/drawing/2010/main">
                <a:solidFill>
                  <a:srgbClr val="FFFFFF"/>
                </a:solidFill>
              </a14:hiddenFill>
            </a:ext>
          </a:extLst>
        </p:spPr>
      </p:pic>
      <p:sp>
        <p:nvSpPr>
          <p:cNvPr id="8" name="Rettangolo 7"/>
          <p:cNvSpPr/>
          <p:nvPr userDrawn="1"/>
        </p:nvSpPr>
        <p:spPr>
          <a:xfrm>
            <a:off x="922576" y="0"/>
            <a:ext cx="8221424" cy="7560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it-IT" dirty="0">
              <a:solidFill>
                <a:prstClr val="white"/>
              </a:solidFill>
              <a:latin typeface="Arial" panose="020B0604020202020204" pitchFamily="34" charset="0"/>
              <a:ea typeface="Meiryo" panose="020B0604030504040204" pitchFamily="34" charset="-128"/>
              <a:cs typeface="Arial" panose="020B0604020202020204" pitchFamily="34" charset="0"/>
            </a:endParaRPr>
          </a:p>
        </p:txBody>
      </p:sp>
      <p:sp>
        <p:nvSpPr>
          <p:cNvPr id="2" name="Titolo 1"/>
          <p:cNvSpPr>
            <a:spLocks noGrp="1"/>
          </p:cNvSpPr>
          <p:nvPr>
            <p:ph type="title"/>
          </p:nvPr>
        </p:nvSpPr>
        <p:spPr>
          <a:xfrm>
            <a:off x="1123388" y="60473"/>
            <a:ext cx="7769092" cy="567063"/>
          </a:xfrm>
        </p:spPr>
        <p:txBody>
          <a:bodyPr anchor="ctr" anchorCtr="0">
            <a:noAutofit/>
          </a:bodyPr>
          <a:lstStyle>
            <a:lvl1pPr algn="l">
              <a:defRPr sz="2800">
                <a:solidFill>
                  <a:schemeClr val="bg1"/>
                </a:solidFill>
                <a:latin typeface="Arial" panose="020B0604020202020204" pitchFamily="34" charset="0"/>
                <a:cs typeface="Arial" panose="020B0604020202020204" pitchFamily="34" charset="0"/>
              </a:defRPr>
            </a:lvl1pPr>
          </a:lstStyle>
          <a:p>
            <a:r>
              <a:rPr lang="it-IT" dirty="0"/>
              <a:t>Fare clic per modificare lo stile del titolo</a:t>
            </a:r>
          </a:p>
        </p:txBody>
      </p:sp>
      <p:sp>
        <p:nvSpPr>
          <p:cNvPr id="13" name="Segnaposto contenuto 2"/>
          <p:cNvSpPr>
            <a:spLocks noGrp="1"/>
          </p:cNvSpPr>
          <p:nvPr>
            <p:ph sz="half" idx="1"/>
          </p:nvPr>
        </p:nvSpPr>
        <p:spPr>
          <a:xfrm>
            <a:off x="468316" y="951571"/>
            <a:ext cx="8388163" cy="3394472"/>
          </a:xfrm>
        </p:spPr>
        <p:txBody>
          <a:bodyPr>
            <a:normAutofit/>
          </a:bodyPr>
          <a:lstStyle>
            <a:lvl1pPr>
              <a:defRPr sz="2000">
                <a:latin typeface="Arial" panose="020B0604020202020204" pitchFamily="34" charset="0"/>
                <a:cs typeface="Arial" panose="020B0604020202020204" pitchFamily="34" charset="0"/>
              </a:defRPr>
            </a:lvl1pPr>
            <a:lvl2pPr>
              <a:defRPr sz="1800">
                <a:latin typeface="Arial" panose="020B0604020202020204" pitchFamily="34" charset="0"/>
                <a:cs typeface="Arial" panose="020B0604020202020204" pitchFamily="34" charset="0"/>
              </a:defRPr>
            </a:lvl2pPr>
            <a:lvl3pPr>
              <a:defRPr sz="1600">
                <a:latin typeface="Arial" panose="020B0604020202020204" pitchFamily="34" charset="0"/>
                <a:cs typeface="Arial" panose="020B0604020202020204" pitchFamily="34" charset="0"/>
              </a:defRPr>
            </a:lvl3pPr>
            <a:lvl4pPr>
              <a:defRPr sz="1400">
                <a:latin typeface="Arial" panose="020B0604020202020204" pitchFamily="34" charset="0"/>
                <a:cs typeface="Arial" panose="020B0604020202020204" pitchFamily="34" charset="0"/>
              </a:defRPr>
            </a:lvl4pPr>
            <a:lvl5pPr>
              <a:defRPr sz="1400">
                <a:latin typeface="Arial" panose="020B0604020202020204" pitchFamily="34" charset="0"/>
                <a:cs typeface="Arial" panose="020B0604020202020204" pitchFamily="34" charset="0"/>
              </a:defRPr>
            </a:lvl5pPr>
            <a:lvl6pPr>
              <a:defRPr sz="1800"/>
            </a:lvl6pPr>
            <a:lvl7pPr>
              <a:defRPr sz="1800"/>
            </a:lvl7pPr>
            <a:lvl8pPr>
              <a:defRPr sz="1800"/>
            </a:lvl8pPr>
            <a:lvl9pPr>
              <a:defRPr sz="1800"/>
            </a:lvl9pPr>
          </a:lstStyle>
          <a:p>
            <a:pPr lvl="0"/>
            <a:r>
              <a:rPr lang="it-IT" dirty="0"/>
              <a:t>Fare clic per modificare stili del testo dello schema</a:t>
            </a:r>
          </a:p>
          <a:p>
            <a:pPr lvl="1"/>
            <a:r>
              <a:rPr lang="it-IT" dirty="0"/>
              <a:t>Secondo livello</a:t>
            </a:r>
          </a:p>
          <a:p>
            <a:pPr lvl="2"/>
            <a:r>
              <a:rPr lang="it-IT" dirty="0"/>
              <a:t>Terzo livello</a:t>
            </a:r>
          </a:p>
          <a:p>
            <a:pPr lvl="3"/>
            <a:r>
              <a:rPr lang="it-IT" dirty="0"/>
              <a:t>Quarto livello</a:t>
            </a:r>
          </a:p>
          <a:p>
            <a:pPr lvl="4"/>
            <a:r>
              <a:rPr lang="it-IT" dirty="0"/>
              <a:t>Quinto livello</a:t>
            </a:r>
          </a:p>
        </p:txBody>
      </p:sp>
      <p:pic>
        <p:nvPicPr>
          <p:cNvPr id="26" name="Picture 2" descr="C:\Users\energias\Desktop\icon-citizens1.png"/>
          <p:cNvPicPr>
            <a:picLocks noChangeAspect="1" noChangeArrowheads="1"/>
          </p:cNvPicPr>
          <p:nvPr userDrawn="1"/>
        </p:nvPicPr>
        <p:blipFill rotWithShape="1">
          <a:blip r:embed="rId3" cstate="email">
            <a:extLst>
              <a:ext uri="{28A0092B-C50C-407E-A947-70E740481C1C}">
                <a14:useLocalDpi xmlns:a14="http://schemas.microsoft.com/office/drawing/2010/main"/>
              </a:ext>
            </a:extLst>
          </a:blip>
          <a:srcRect t="1320"/>
          <a:stretch/>
        </p:blipFill>
        <p:spPr bwMode="auto">
          <a:xfrm>
            <a:off x="0" y="0"/>
            <a:ext cx="1138198" cy="756000"/>
          </a:xfrm>
          <a:prstGeom prst="rect">
            <a:avLst/>
          </a:prstGeom>
          <a:noFill/>
          <a:extLst>
            <a:ext uri="{909E8E84-426E-40DD-AFC4-6F175D3DCCD1}">
              <a14:hiddenFill xmlns:a14="http://schemas.microsoft.com/office/drawing/2010/main">
                <a:solidFill>
                  <a:srgbClr val="FFFFFF"/>
                </a:solidFill>
              </a14:hiddenFill>
            </a:ext>
          </a:extLst>
        </p:spPr>
      </p:pic>
      <p:pic>
        <p:nvPicPr>
          <p:cNvPr id="14" name="Picture 2" descr="C:\Users\Img255\Documents\RemoUrban\Immagini PPT\logo REMOURBAN piccolo.png"/>
          <p:cNvPicPr>
            <a:picLocks noChangeAspect="1" noChangeArrowheads="1"/>
          </p:cNvPicPr>
          <p:nvPr userDrawn="1"/>
        </p:nvPicPr>
        <p:blipFill>
          <a:blip r:embed="rId4" cstate="email">
            <a:extLst>
              <a:ext uri="{28A0092B-C50C-407E-A947-70E740481C1C}">
                <a14:useLocalDpi xmlns:a14="http://schemas.microsoft.com/office/drawing/2010/main"/>
              </a:ext>
            </a:extLst>
          </a:blip>
          <a:srcRect/>
          <a:stretch>
            <a:fillRect/>
          </a:stretch>
        </p:blipFill>
        <p:spPr bwMode="auto">
          <a:xfrm>
            <a:off x="8352420" y="4395547"/>
            <a:ext cx="699902" cy="720519"/>
          </a:xfrm>
          <a:prstGeom prst="rect">
            <a:avLst/>
          </a:prstGeom>
          <a:noFill/>
          <a:effectLst/>
          <a:extLst>
            <a:ext uri="{909E8E84-426E-40DD-AFC4-6F175D3DCCD1}">
              <a14:hiddenFill xmlns:a14="http://schemas.microsoft.com/office/drawing/2010/main">
                <a:solidFill>
                  <a:srgbClr val="FFFFFF"/>
                </a:solidFill>
              </a14:hiddenFill>
            </a:ext>
          </a:extLst>
        </p:spPr>
      </p:pic>
      <p:pic>
        <p:nvPicPr>
          <p:cNvPr id="16" name="Picture 2" descr="C:\Users\Miguel y Pris\Desktop\eu-logo1.jpg"/>
          <p:cNvPicPr>
            <a:picLocks noChangeAspect="1" noChangeArrowheads="1"/>
          </p:cNvPicPr>
          <p:nvPr userDrawn="1"/>
        </p:nvPicPr>
        <p:blipFill>
          <a:blip r:embed="rId5" cstate="email">
            <a:extLst>
              <a:ext uri="{28A0092B-C50C-407E-A947-70E740481C1C}">
                <a14:useLocalDpi xmlns:a14="http://schemas.microsoft.com/office/drawing/2010/main"/>
              </a:ext>
            </a:extLst>
          </a:blip>
          <a:srcRect/>
          <a:stretch>
            <a:fillRect/>
          </a:stretch>
        </p:blipFill>
        <p:spPr bwMode="auto">
          <a:xfrm>
            <a:off x="467544" y="4723291"/>
            <a:ext cx="441177" cy="288000"/>
          </a:xfrm>
          <a:prstGeom prst="rect">
            <a:avLst/>
          </a:prstGeom>
          <a:noFill/>
        </p:spPr>
      </p:pic>
      <p:pic>
        <p:nvPicPr>
          <p:cNvPr id="21" name="Picture 4" descr="D:\Usuario miggar\HumanCity - Colombia\COMUNICACION_E_IMAGEN_CORPORATIVA\Logotipos y layouts 2015\logo CARTIF_english.png"/>
          <p:cNvPicPr>
            <a:picLocks noChangeAspect="1" noChangeArrowheads="1"/>
          </p:cNvPicPr>
          <p:nvPr userDrawn="1"/>
        </p:nvPicPr>
        <p:blipFill>
          <a:blip r:embed="rId6" cstate="email">
            <a:extLst>
              <a:ext uri="{28A0092B-C50C-407E-A947-70E740481C1C}">
                <a14:useLocalDpi xmlns:a14="http://schemas.microsoft.com/office/drawing/2010/main"/>
              </a:ext>
            </a:extLst>
          </a:blip>
          <a:srcRect/>
          <a:stretch>
            <a:fillRect/>
          </a:stretch>
        </p:blipFill>
        <p:spPr bwMode="auto">
          <a:xfrm>
            <a:off x="6664628" y="4777068"/>
            <a:ext cx="1579780" cy="244490"/>
          </a:xfrm>
          <a:prstGeom prst="rect">
            <a:avLst/>
          </a:prstGeom>
          <a:noFill/>
          <a:extLst>
            <a:ext uri="{909E8E84-426E-40DD-AFC4-6F175D3DCCD1}">
              <a14:hiddenFill xmlns:a14="http://schemas.microsoft.com/office/drawing/2010/main">
                <a:solidFill>
                  <a:srgbClr val="FFFFFF"/>
                </a:solidFill>
              </a14:hiddenFill>
            </a:ext>
          </a:extLst>
        </p:spPr>
      </p:pic>
      <p:sp>
        <p:nvSpPr>
          <p:cNvPr id="22" name="21 CuadroTexto"/>
          <p:cNvSpPr txBox="1"/>
          <p:nvPr userDrawn="1"/>
        </p:nvSpPr>
        <p:spPr>
          <a:xfrm>
            <a:off x="848792" y="4685517"/>
            <a:ext cx="5040560" cy="348813"/>
          </a:xfrm>
          <a:prstGeom prst="rect">
            <a:avLst/>
          </a:prstGeom>
          <a:noFill/>
        </p:spPr>
        <p:txBody>
          <a:bodyPr wrap="square" rtlCol="0">
            <a:spAutoFit/>
          </a:bodyPr>
          <a:lstStyle/>
          <a:p>
            <a:pPr algn="just">
              <a:lnSpc>
                <a:spcPts val="1000"/>
              </a:lnSpc>
              <a:defRPr/>
            </a:pPr>
            <a:r>
              <a:rPr lang="en-GB" sz="700" spc="60" noProof="0" dirty="0">
                <a:solidFill>
                  <a:srgbClr val="739E8D"/>
                </a:solidFill>
                <a:latin typeface="Arial" panose="020B0604020202020204" pitchFamily="34" charset="0"/>
                <a:cs typeface="Arial" panose="020B0604020202020204" pitchFamily="34" charset="0"/>
              </a:rPr>
              <a:t>REMOURBAN FINAL CONFERENCE | July, 16th 2020</a:t>
            </a:r>
          </a:p>
          <a:p>
            <a:pPr algn="just">
              <a:lnSpc>
                <a:spcPts val="1000"/>
              </a:lnSpc>
              <a:defRPr/>
            </a:pPr>
            <a:r>
              <a:rPr lang="en-GB" sz="800" b="1" spc="80" noProof="0" dirty="0">
                <a:solidFill>
                  <a:prstClr val="black"/>
                </a:solidFill>
                <a:latin typeface="Arial" panose="020B0604020202020204" pitchFamily="34" charset="0"/>
                <a:cs typeface="Arial" panose="020B0604020202020204" pitchFamily="34" charset="0"/>
              </a:rPr>
              <a:t>Miguel Á. GARCÍA-FUENTES </a:t>
            </a:r>
            <a:r>
              <a:rPr lang="en-GB" sz="800" spc="80" noProof="0" dirty="0">
                <a:solidFill>
                  <a:prstClr val="black"/>
                </a:solidFill>
                <a:latin typeface="Arial" panose="020B0604020202020204" pitchFamily="34" charset="0"/>
                <a:cs typeface="Arial" panose="020B0604020202020204" pitchFamily="34" charset="0"/>
              </a:rPr>
              <a:t>| REMOURBAN Project Coordinator</a:t>
            </a:r>
            <a:endParaRPr lang="en-GB" sz="700" spc="80" noProof="0" dirty="0">
              <a:solidFill>
                <a:prstClr val="black"/>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02204323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7_Due contenuti">
    <p:bg>
      <p:bgPr>
        <a:solidFill>
          <a:schemeClr val="bg1"/>
        </a:solidFill>
        <a:effectLst/>
      </p:bgPr>
    </p:bg>
    <p:spTree>
      <p:nvGrpSpPr>
        <p:cNvPr id="1" name=""/>
        <p:cNvGrpSpPr/>
        <p:nvPr/>
      </p:nvGrpSpPr>
      <p:grpSpPr>
        <a:xfrm>
          <a:off x="0" y="0"/>
          <a:ext cx="0" cy="0"/>
          <a:chOff x="0" y="0"/>
          <a:chExt cx="0" cy="0"/>
        </a:xfrm>
      </p:grpSpPr>
      <p:pic>
        <p:nvPicPr>
          <p:cNvPr id="3074" name="Picture 2" descr="C:\Users\energias\Desktop\top-1920x420-mobility.jpg"/>
          <p:cNvPicPr>
            <a:picLocks noChangeAspect="1" noChangeArrowheads="1"/>
          </p:cNvPicPr>
          <p:nvPr userDrawn="1"/>
        </p:nvPicPr>
        <p:blipFill rotWithShape="1">
          <a:blip r:embed="rId2" cstate="email">
            <a:extLst>
              <a:ext uri="{28A0092B-C50C-407E-A947-70E740481C1C}">
                <a14:useLocalDpi xmlns:a14="http://schemas.microsoft.com/office/drawing/2010/main"/>
              </a:ext>
            </a:extLst>
          </a:blip>
          <a:srcRect/>
          <a:stretch/>
        </p:blipFill>
        <p:spPr bwMode="auto">
          <a:xfrm>
            <a:off x="2975" y="1366265"/>
            <a:ext cx="9141025" cy="3221708"/>
          </a:xfrm>
          <a:prstGeom prst="rect">
            <a:avLst/>
          </a:prstGeom>
          <a:noFill/>
          <a:extLst>
            <a:ext uri="{909E8E84-426E-40DD-AFC4-6F175D3DCCD1}">
              <a14:hiddenFill xmlns:a14="http://schemas.microsoft.com/office/drawing/2010/main">
                <a:solidFill>
                  <a:srgbClr val="FFFFFF"/>
                </a:solidFill>
              </a14:hiddenFill>
            </a:ext>
          </a:extLst>
        </p:spPr>
      </p:pic>
      <p:sp>
        <p:nvSpPr>
          <p:cNvPr id="8" name="Rettangolo 7"/>
          <p:cNvSpPr/>
          <p:nvPr userDrawn="1"/>
        </p:nvSpPr>
        <p:spPr>
          <a:xfrm>
            <a:off x="921291" y="0"/>
            <a:ext cx="8222709" cy="756000"/>
          </a:xfrm>
          <a:prstGeom prst="rect">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dirty="0">
              <a:solidFill>
                <a:prstClr val="white"/>
              </a:solidFill>
              <a:latin typeface="Arial" panose="020B0604020202020204" pitchFamily="34" charset="0"/>
              <a:cs typeface="Arial" panose="020B0604020202020204" pitchFamily="34" charset="0"/>
            </a:endParaRPr>
          </a:p>
        </p:txBody>
      </p:sp>
      <p:sp>
        <p:nvSpPr>
          <p:cNvPr id="2" name="Titolo 1"/>
          <p:cNvSpPr>
            <a:spLocks noGrp="1"/>
          </p:cNvSpPr>
          <p:nvPr>
            <p:ph type="title"/>
          </p:nvPr>
        </p:nvSpPr>
        <p:spPr>
          <a:xfrm>
            <a:off x="1115366" y="60473"/>
            <a:ext cx="7777113" cy="567063"/>
          </a:xfrm>
        </p:spPr>
        <p:txBody>
          <a:bodyPr anchor="ctr" anchorCtr="0">
            <a:noAutofit/>
          </a:bodyPr>
          <a:lstStyle>
            <a:lvl1pPr algn="l">
              <a:defRPr sz="2800">
                <a:solidFill>
                  <a:schemeClr val="bg1"/>
                </a:solidFill>
                <a:latin typeface="Arial" panose="020B0604020202020204" pitchFamily="34" charset="0"/>
                <a:cs typeface="Arial" panose="020B0604020202020204" pitchFamily="34" charset="0"/>
              </a:defRPr>
            </a:lvl1pPr>
          </a:lstStyle>
          <a:p>
            <a:r>
              <a:rPr lang="it-IT" dirty="0"/>
              <a:t>Fare clic per modificare lo stile del titolo</a:t>
            </a:r>
          </a:p>
        </p:txBody>
      </p:sp>
      <p:pic>
        <p:nvPicPr>
          <p:cNvPr id="4" name="Picture 2" descr="C:\Users\energias\Desktop\icon-sustainable1.png"/>
          <p:cNvPicPr>
            <a:picLocks noChangeAspect="1" noChangeArrowheads="1"/>
          </p:cNvPicPr>
          <p:nvPr userDrawn="1"/>
        </p:nvPicPr>
        <p:blipFill>
          <a:blip r:embed="rId3" cstate="email">
            <a:extLst>
              <a:ext uri="{28A0092B-C50C-407E-A947-70E740481C1C}">
                <a14:useLocalDpi xmlns:a14="http://schemas.microsoft.com/office/drawing/2010/main"/>
              </a:ext>
            </a:extLst>
          </a:blip>
          <a:srcRect/>
          <a:stretch>
            <a:fillRect/>
          </a:stretch>
        </p:blipFill>
        <p:spPr bwMode="auto">
          <a:xfrm>
            <a:off x="-1285" y="0"/>
            <a:ext cx="922576" cy="756000"/>
          </a:xfrm>
          <a:prstGeom prst="rect">
            <a:avLst/>
          </a:prstGeom>
          <a:noFill/>
          <a:extLst>
            <a:ext uri="{909E8E84-426E-40DD-AFC4-6F175D3DCCD1}">
              <a14:hiddenFill xmlns:a14="http://schemas.microsoft.com/office/drawing/2010/main">
                <a:solidFill>
                  <a:srgbClr val="FFFFFF"/>
                </a:solidFill>
              </a14:hiddenFill>
            </a:ext>
          </a:extLst>
        </p:spPr>
      </p:pic>
      <p:sp>
        <p:nvSpPr>
          <p:cNvPr id="13" name="Segnaposto contenuto 2"/>
          <p:cNvSpPr>
            <a:spLocks noGrp="1"/>
          </p:cNvSpPr>
          <p:nvPr>
            <p:ph sz="half" idx="1"/>
          </p:nvPr>
        </p:nvSpPr>
        <p:spPr>
          <a:xfrm>
            <a:off x="468316" y="951571"/>
            <a:ext cx="8388163" cy="3394472"/>
          </a:xfrm>
        </p:spPr>
        <p:txBody>
          <a:bodyPr>
            <a:normAutofit/>
          </a:bodyPr>
          <a:lstStyle>
            <a:lvl1pPr>
              <a:defRPr sz="2000">
                <a:latin typeface="Arial" panose="020B0604020202020204" pitchFamily="34" charset="0"/>
                <a:cs typeface="Arial" panose="020B0604020202020204" pitchFamily="34" charset="0"/>
              </a:defRPr>
            </a:lvl1pPr>
            <a:lvl2pPr>
              <a:defRPr sz="1800">
                <a:latin typeface="Arial" panose="020B0604020202020204" pitchFamily="34" charset="0"/>
                <a:cs typeface="Arial" panose="020B0604020202020204" pitchFamily="34" charset="0"/>
              </a:defRPr>
            </a:lvl2pPr>
            <a:lvl3pPr>
              <a:defRPr sz="1600">
                <a:latin typeface="Arial" panose="020B0604020202020204" pitchFamily="34" charset="0"/>
                <a:cs typeface="Arial" panose="020B0604020202020204" pitchFamily="34" charset="0"/>
              </a:defRPr>
            </a:lvl3pPr>
            <a:lvl4pPr>
              <a:defRPr sz="1400">
                <a:latin typeface="Arial" panose="020B0604020202020204" pitchFamily="34" charset="0"/>
                <a:cs typeface="Arial" panose="020B0604020202020204" pitchFamily="34" charset="0"/>
              </a:defRPr>
            </a:lvl4pPr>
            <a:lvl5pPr>
              <a:defRPr sz="1400">
                <a:latin typeface="Arial" panose="020B0604020202020204" pitchFamily="34" charset="0"/>
                <a:cs typeface="Arial" panose="020B0604020202020204" pitchFamily="34" charset="0"/>
              </a:defRPr>
            </a:lvl5pPr>
            <a:lvl6pPr>
              <a:defRPr sz="1800"/>
            </a:lvl6pPr>
            <a:lvl7pPr>
              <a:defRPr sz="1800"/>
            </a:lvl7pPr>
            <a:lvl8pPr>
              <a:defRPr sz="1800"/>
            </a:lvl8pPr>
            <a:lvl9pPr>
              <a:defRPr sz="1800"/>
            </a:lvl9pPr>
          </a:lstStyle>
          <a:p>
            <a:pPr lvl="0"/>
            <a:r>
              <a:rPr lang="it-IT" dirty="0"/>
              <a:t>Fare clic per modificare stili del testo dello schema</a:t>
            </a:r>
          </a:p>
          <a:p>
            <a:pPr lvl="1"/>
            <a:r>
              <a:rPr lang="it-IT" dirty="0"/>
              <a:t>Secondo livello</a:t>
            </a:r>
          </a:p>
          <a:p>
            <a:pPr lvl="2"/>
            <a:r>
              <a:rPr lang="it-IT" dirty="0"/>
              <a:t>Terzo livello</a:t>
            </a:r>
          </a:p>
          <a:p>
            <a:pPr lvl="3"/>
            <a:r>
              <a:rPr lang="it-IT" dirty="0"/>
              <a:t>Quarto livello</a:t>
            </a:r>
          </a:p>
          <a:p>
            <a:pPr lvl="4"/>
            <a:r>
              <a:rPr lang="it-IT" dirty="0"/>
              <a:t>Quinto livello</a:t>
            </a:r>
          </a:p>
        </p:txBody>
      </p:sp>
      <p:pic>
        <p:nvPicPr>
          <p:cNvPr id="12" name="Picture 2"/>
          <p:cNvPicPr>
            <a:picLocks noChangeAspect="1" noChangeArrowheads="1"/>
          </p:cNvPicPr>
          <p:nvPr userDrawn="1"/>
        </p:nvPicPr>
        <p:blipFill rotWithShape="1">
          <a:blip r:embed="rId4" cstate="email">
            <a:extLst>
              <a:ext uri="{28A0092B-C50C-407E-A947-70E740481C1C}">
                <a14:useLocalDpi xmlns:a14="http://schemas.microsoft.com/office/drawing/2010/main"/>
              </a:ext>
            </a:extLst>
          </a:blip>
          <a:srcRect/>
          <a:stretch/>
        </p:blipFill>
        <p:spPr bwMode="auto">
          <a:xfrm>
            <a:off x="-7994" y="1"/>
            <a:ext cx="1123361" cy="7560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5" name="Picture 2" descr="C:\Users\Img255\Documents\RemoUrban\Immagini PPT\logo REMOURBAN piccolo.png"/>
          <p:cNvPicPr>
            <a:picLocks noChangeAspect="1" noChangeArrowheads="1"/>
          </p:cNvPicPr>
          <p:nvPr userDrawn="1"/>
        </p:nvPicPr>
        <p:blipFill>
          <a:blip r:embed="rId5" cstate="email">
            <a:extLst>
              <a:ext uri="{28A0092B-C50C-407E-A947-70E740481C1C}">
                <a14:useLocalDpi xmlns:a14="http://schemas.microsoft.com/office/drawing/2010/main"/>
              </a:ext>
            </a:extLst>
          </a:blip>
          <a:srcRect/>
          <a:stretch>
            <a:fillRect/>
          </a:stretch>
        </p:blipFill>
        <p:spPr bwMode="auto">
          <a:xfrm>
            <a:off x="8352420" y="4395547"/>
            <a:ext cx="699902" cy="720519"/>
          </a:xfrm>
          <a:prstGeom prst="rect">
            <a:avLst/>
          </a:prstGeom>
          <a:noFill/>
          <a:effectLst/>
          <a:extLst>
            <a:ext uri="{909E8E84-426E-40DD-AFC4-6F175D3DCCD1}">
              <a14:hiddenFill xmlns:a14="http://schemas.microsoft.com/office/drawing/2010/main">
                <a:solidFill>
                  <a:srgbClr val="FFFFFF"/>
                </a:solidFill>
              </a14:hiddenFill>
            </a:ext>
          </a:extLst>
        </p:spPr>
      </p:pic>
      <p:pic>
        <p:nvPicPr>
          <p:cNvPr id="20" name="Picture 2" descr="C:\Users\Miguel y Pris\Desktop\eu-logo1.jpg"/>
          <p:cNvPicPr>
            <a:picLocks noChangeAspect="1" noChangeArrowheads="1"/>
          </p:cNvPicPr>
          <p:nvPr userDrawn="1"/>
        </p:nvPicPr>
        <p:blipFill>
          <a:blip r:embed="rId6" cstate="email">
            <a:extLst>
              <a:ext uri="{28A0092B-C50C-407E-A947-70E740481C1C}">
                <a14:useLocalDpi xmlns:a14="http://schemas.microsoft.com/office/drawing/2010/main"/>
              </a:ext>
            </a:extLst>
          </a:blip>
          <a:srcRect/>
          <a:stretch>
            <a:fillRect/>
          </a:stretch>
        </p:blipFill>
        <p:spPr bwMode="auto">
          <a:xfrm>
            <a:off x="467544" y="4723291"/>
            <a:ext cx="441177" cy="288000"/>
          </a:xfrm>
          <a:prstGeom prst="rect">
            <a:avLst/>
          </a:prstGeom>
          <a:noFill/>
        </p:spPr>
      </p:pic>
      <p:pic>
        <p:nvPicPr>
          <p:cNvPr id="21" name="Picture 4" descr="D:\Usuario miggar\HumanCity - Colombia\COMUNICACION_E_IMAGEN_CORPORATIVA\Logotipos y layouts 2015\logo CARTIF_english.png"/>
          <p:cNvPicPr>
            <a:picLocks noChangeAspect="1" noChangeArrowheads="1"/>
          </p:cNvPicPr>
          <p:nvPr userDrawn="1"/>
        </p:nvPicPr>
        <p:blipFill>
          <a:blip r:embed="rId7" cstate="email">
            <a:extLst>
              <a:ext uri="{28A0092B-C50C-407E-A947-70E740481C1C}">
                <a14:useLocalDpi xmlns:a14="http://schemas.microsoft.com/office/drawing/2010/main"/>
              </a:ext>
            </a:extLst>
          </a:blip>
          <a:srcRect/>
          <a:stretch>
            <a:fillRect/>
          </a:stretch>
        </p:blipFill>
        <p:spPr bwMode="auto">
          <a:xfrm>
            <a:off x="6664628" y="4777068"/>
            <a:ext cx="1579780" cy="244490"/>
          </a:xfrm>
          <a:prstGeom prst="rect">
            <a:avLst/>
          </a:prstGeom>
          <a:noFill/>
          <a:extLst>
            <a:ext uri="{909E8E84-426E-40DD-AFC4-6F175D3DCCD1}">
              <a14:hiddenFill xmlns:a14="http://schemas.microsoft.com/office/drawing/2010/main">
                <a:solidFill>
                  <a:srgbClr val="FFFFFF"/>
                </a:solidFill>
              </a14:hiddenFill>
            </a:ext>
          </a:extLst>
        </p:spPr>
      </p:pic>
      <p:sp>
        <p:nvSpPr>
          <p:cNvPr id="22" name="21 CuadroTexto"/>
          <p:cNvSpPr txBox="1"/>
          <p:nvPr userDrawn="1"/>
        </p:nvSpPr>
        <p:spPr>
          <a:xfrm>
            <a:off x="848792" y="4685517"/>
            <a:ext cx="5040560" cy="348813"/>
          </a:xfrm>
          <a:prstGeom prst="rect">
            <a:avLst/>
          </a:prstGeom>
          <a:noFill/>
        </p:spPr>
        <p:txBody>
          <a:bodyPr wrap="square" rtlCol="0">
            <a:spAutoFit/>
          </a:bodyPr>
          <a:lstStyle/>
          <a:p>
            <a:pPr algn="just">
              <a:lnSpc>
                <a:spcPts val="1000"/>
              </a:lnSpc>
              <a:defRPr/>
            </a:pPr>
            <a:r>
              <a:rPr lang="en-GB" sz="700" spc="60" noProof="0" dirty="0">
                <a:solidFill>
                  <a:srgbClr val="739E8D"/>
                </a:solidFill>
                <a:latin typeface="Arial" panose="020B0604020202020204" pitchFamily="34" charset="0"/>
                <a:cs typeface="Arial" panose="020B0604020202020204" pitchFamily="34" charset="0"/>
              </a:rPr>
              <a:t>REMOURBAN FINAL CONFERENCE | July, 16th 2020</a:t>
            </a:r>
          </a:p>
          <a:p>
            <a:pPr algn="just">
              <a:lnSpc>
                <a:spcPts val="1000"/>
              </a:lnSpc>
              <a:defRPr/>
            </a:pPr>
            <a:r>
              <a:rPr lang="en-GB" sz="800" b="1" spc="80" noProof="0" dirty="0">
                <a:solidFill>
                  <a:prstClr val="black"/>
                </a:solidFill>
                <a:latin typeface="Arial" panose="020B0604020202020204" pitchFamily="34" charset="0"/>
                <a:cs typeface="Arial" panose="020B0604020202020204" pitchFamily="34" charset="0"/>
              </a:rPr>
              <a:t>Miguel Á. GARCÍA-FUENTES </a:t>
            </a:r>
            <a:r>
              <a:rPr lang="en-GB" sz="800" spc="80" noProof="0" dirty="0">
                <a:solidFill>
                  <a:prstClr val="black"/>
                </a:solidFill>
                <a:latin typeface="Arial" panose="020B0604020202020204" pitchFamily="34" charset="0"/>
                <a:cs typeface="Arial" panose="020B0604020202020204" pitchFamily="34" charset="0"/>
              </a:rPr>
              <a:t>| REMOURBAN Project Coordinator</a:t>
            </a:r>
            <a:endParaRPr lang="en-GB" sz="700" spc="80" noProof="0" dirty="0">
              <a:solidFill>
                <a:prstClr val="black"/>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427720215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12_Due contenuti">
    <p:spTree>
      <p:nvGrpSpPr>
        <p:cNvPr id="1" name=""/>
        <p:cNvGrpSpPr/>
        <p:nvPr/>
      </p:nvGrpSpPr>
      <p:grpSpPr>
        <a:xfrm>
          <a:off x="0" y="0"/>
          <a:ext cx="0" cy="0"/>
          <a:chOff x="0" y="0"/>
          <a:chExt cx="0" cy="0"/>
        </a:xfrm>
      </p:grpSpPr>
      <p:sp>
        <p:nvSpPr>
          <p:cNvPr id="8" name="Rettangolo 7"/>
          <p:cNvSpPr/>
          <p:nvPr userDrawn="1"/>
        </p:nvSpPr>
        <p:spPr>
          <a:xfrm>
            <a:off x="911082" y="0"/>
            <a:ext cx="8232918" cy="756000"/>
          </a:xfrm>
          <a:prstGeom prst="rect">
            <a:avLst/>
          </a:prstGeom>
          <a:solidFill>
            <a:srgbClr val="BE1B1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dirty="0">
              <a:solidFill>
                <a:prstClr val="white"/>
              </a:solidFill>
              <a:latin typeface="Arial" panose="020B0604020202020204" pitchFamily="34" charset="0"/>
              <a:cs typeface="Arial" panose="020B0604020202020204" pitchFamily="34" charset="0"/>
            </a:endParaRPr>
          </a:p>
        </p:txBody>
      </p:sp>
      <p:sp>
        <p:nvSpPr>
          <p:cNvPr id="2" name="Titolo 1"/>
          <p:cNvSpPr>
            <a:spLocks noGrp="1"/>
          </p:cNvSpPr>
          <p:nvPr>
            <p:ph type="title"/>
          </p:nvPr>
        </p:nvSpPr>
        <p:spPr>
          <a:xfrm>
            <a:off x="1134100" y="60473"/>
            <a:ext cx="7758380" cy="567063"/>
          </a:xfrm>
        </p:spPr>
        <p:txBody>
          <a:bodyPr anchor="ctr" anchorCtr="0">
            <a:noAutofit/>
          </a:bodyPr>
          <a:lstStyle>
            <a:lvl1pPr algn="l">
              <a:defRPr sz="2800">
                <a:solidFill>
                  <a:schemeClr val="bg1"/>
                </a:solidFill>
                <a:latin typeface="Arial" panose="020B0604020202020204" pitchFamily="34" charset="0"/>
                <a:cs typeface="Arial" panose="020B0604020202020204" pitchFamily="34" charset="0"/>
              </a:defRPr>
            </a:lvl1pPr>
          </a:lstStyle>
          <a:p>
            <a:r>
              <a:rPr lang="it-IT" dirty="0"/>
              <a:t>Fare clic per modificare lo stile del titolo</a:t>
            </a:r>
          </a:p>
        </p:txBody>
      </p:sp>
      <p:sp>
        <p:nvSpPr>
          <p:cNvPr id="12" name="Segnaposto contenuto 2"/>
          <p:cNvSpPr>
            <a:spLocks noGrp="1"/>
          </p:cNvSpPr>
          <p:nvPr>
            <p:ph sz="half" idx="1"/>
          </p:nvPr>
        </p:nvSpPr>
        <p:spPr>
          <a:xfrm>
            <a:off x="468316" y="951571"/>
            <a:ext cx="8388163" cy="3394472"/>
          </a:xfrm>
        </p:spPr>
        <p:txBody>
          <a:bodyPr>
            <a:normAutofit/>
          </a:bodyPr>
          <a:lstStyle>
            <a:lvl1pPr>
              <a:defRPr sz="2000">
                <a:latin typeface="Arial" panose="020B0604020202020204" pitchFamily="34" charset="0"/>
                <a:cs typeface="Arial" panose="020B0604020202020204" pitchFamily="34" charset="0"/>
              </a:defRPr>
            </a:lvl1pPr>
            <a:lvl2pPr>
              <a:defRPr sz="1800">
                <a:latin typeface="Arial" panose="020B0604020202020204" pitchFamily="34" charset="0"/>
                <a:cs typeface="Arial" panose="020B0604020202020204" pitchFamily="34" charset="0"/>
              </a:defRPr>
            </a:lvl2pPr>
            <a:lvl3pPr>
              <a:defRPr sz="1600">
                <a:latin typeface="Arial" panose="020B0604020202020204" pitchFamily="34" charset="0"/>
                <a:cs typeface="Arial" panose="020B0604020202020204" pitchFamily="34" charset="0"/>
              </a:defRPr>
            </a:lvl3pPr>
            <a:lvl4pPr>
              <a:defRPr sz="1400">
                <a:latin typeface="Arial" panose="020B0604020202020204" pitchFamily="34" charset="0"/>
                <a:cs typeface="Arial" panose="020B0604020202020204" pitchFamily="34" charset="0"/>
              </a:defRPr>
            </a:lvl4pPr>
            <a:lvl5pPr>
              <a:defRPr sz="1400">
                <a:latin typeface="Arial" panose="020B0604020202020204" pitchFamily="34" charset="0"/>
                <a:cs typeface="Arial" panose="020B0604020202020204" pitchFamily="34" charset="0"/>
              </a:defRPr>
            </a:lvl5pPr>
            <a:lvl6pPr>
              <a:defRPr sz="1800"/>
            </a:lvl6pPr>
            <a:lvl7pPr>
              <a:defRPr sz="1800"/>
            </a:lvl7pPr>
            <a:lvl8pPr>
              <a:defRPr sz="1800"/>
            </a:lvl8pPr>
            <a:lvl9pPr>
              <a:defRPr sz="1800"/>
            </a:lvl9pPr>
          </a:lstStyle>
          <a:p>
            <a:pPr lvl="0"/>
            <a:r>
              <a:rPr lang="it-IT" dirty="0"/>
              <a:t>Fare clic per modificare stili del testo dello schema</a:t>
            </a:r>
          </a:p>
          <a:p>
            <a:pPr lvl="1"/>
            <a:r>
              <a:rPr lang="it-IT" dirty="0"/>
              <a:t>Secondo livello</a:t>
            </a:r>
          </a:p>
          <a:p>
            <a:pPr lvl="2"/>
            <a:r>
              <a:rPr lang="it-IT" dirty="0"/>
              <a:t>Terzo livello</a:t>
            </a:r>
          </a:p>
          <a:p>
            <a:pPr lvl="3"/>
            <a:r>
              <a:rPr lang="it-IT" dirty="0"/>
              <a:t>Quarto livello</a:t>
            </a:r>
          </a:p>
          <a:p>
            <a:pPr lvl="4"/>
            <a:r>
              <a:rPr lang="it-IT" dirty="0"/>
              <a:t>Quinto livello</a:t>
            </a:r>
          </a:p>
        </p:txBody>
      </p:sp>
      <p:pic>
        <p:nvPicPr>
          <p:cNvPr id="11" name="Picture 2"/>
          <p:cNvPicPr>
            <a:picLocks noChangeAspect="1" noChangeArrowheads="1"/>
          </p:cNvPicPr>
          <p:nvPr userDrawn="1"/>
        </p:nvPicPr>
        <p:blipFill rotWithShape="1">
          <a:blip r:embed="rId2" cstate="email">
            <a:extLst>
              <a:ext uri="{28A0092B-C50C-407E-A947-70E740481C1C}">
                <a14:useLocalDpi xmlns:a14="http://schemas.microsoft.com/office/drawing/2010/main"/>
              </a:ext>
            </a:extLst>
          </a:blip>
          <a:srcRect/>
          <a:stretch/>
        </p:blipFill>
        <p:spPr bwMode="auto">
          <a:xfrm>
            <a:off x="-3521" y="0"/>
            <a:ext cx="1137621" cy="7560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3" name="Picture 2" descr="C:\Users\Img255\Documents\RemoUrban\Immagini PPT\logo REMOURBAN piccolo.png"/>
          <p:cNvPicPr>
            <a:picLocks noChangeAspect="1" noChangeArrowheads="1"/>
          </p:cNvPicPr>
          <p:nvPr userDrawn="1"/>
        </p:nvPicPr>
        <p:blipFill>
          <a:blip r:embed="rId3" cstate="email">
            <a:extLst>
              <a:ext uri="{28A0092B-C50C-407E-A947-70E740481C1C}">
                <a14:useLocalDpi xmlns:a14="http://schemas.microsoft.com/office/drawing/2010/main"/>
              </a:ext>
            </a:extLst>
          </a:blip>
          <a:srcRect/>
          <a:stretch>
            <a:fillRect/>
          </a:stretch>
        </p:blipFill>
        <p:spPr bwMode="auto">
          <a:xfrm>
            <a:off x="8352420" y="4395547"/>
            <a:ext cx="699902" cy="720519"/>
          </a:xfrm>
          <a:prstGeom prst="rect">
            <a:avLst/>
          </a:prstGeom>
          <a:noFill/>
          <a:effectLst/>
          <a:extLst>
            <a:ext uri="{909E8E84-426E-40DD-AFC4-6F175D3DCCD1}">
              <a14:hiddenFill xmlns:a14="http://schemas.microsoft.com/office/drawing/2010/main">
                <a:solidFill>
                  <a:srgbClr val="FFFFFF"/>
                </a:solidFill>
              </a14:hiddenFill>
            </a:ext>
          </a:extLst>
        </p:spPr>
      </p:pic>
      <p:pic>
        <p:nvPicPr>
          <p:cNvPr id="15" name="Picture 2" descr="C:\Users\Miguel y Pris\Desktop\eu-logo1.jpg"/>
          <p:cNvPicPr>
            <a:picLocks noChangeAspect="1" noChangeArrowheads="1"/>
          </p:cNvPicPr>
          <p:nvPr userDrawn="1"/>
        </p:nvPicPr>
        <p:blipFill>
          <a:blip r:embed="rId4" cstate="email">
            <a:extLst>
              <a:ext uri="{28A0092B-C50C-407E-A947-70E740481C1C}">
                <a14:useLocalDpi xmlns:a14="http://schemas.microsoft.com/office/drawing/2010/main"/>
              </a:ext>
            </a:extLst>
          </a:blip>
          <a:srcRect/>
          <a:stretch>
            <a:fillRect/>
          </a:stretch>
        </p:blipFill>
        <p:spPr bwMode="auto">
          <a:xfrm>
            <a:off x="467544" y="4723291"/>
            <a:ext cx="441177" cy="288000"/>
          </a:xfrm>
          <a:prstGeom prst="rect">
            <a:avLst/>
          </a:prstGeom>
          <a:noFill/>
        </p:spPr>
      </p:pic>
      <p:pic>
        <p:nvPicPr>
          <p:cNvPr id="20" name="Picture 4" descr="D:\Usuario miggar\HumanCity - Colombia\COMUNICACION_E_IMAGEN_CORPORATIVA\Logotipos y layouts 2015\logo CARTIF_english.png"/>
          <p:cNvPicPr>
            <a:picLocks noChangeAspect="1" noChangeArrowheads="1"/>
          </p:cNvPicPr>
          <p:nvPr userDrawn="1"/>
        </p:nvPicPr>
        <p:blipFill>
          <a:blip r:embed="rId5" cstate="email">
            <a:extLst>
              <a:ext uri="{28A0092B-C50C-407E-A947-70E740481C1C}">
                <a14:useLocalDpi xmlns:a14="http://schemas.microsoft.com/office/drawing/2010/main"/>
              </a:ext>
            </a:extLst>
          </a:blip>
          <a:srcRect/>
          <a:stretch>
            <a:fillRect/>
          </a:stretch>
        </p:blipFill>
        <p:spPr bwMode="auto">
          <a:xfrm>
            <a:off x="6664628" y="4777068"/>
            <a:ext cx="1579780" cy="244490"/>
          </a:xfrm>
          <a:prstGeom prst="rect">
            <a:avLst/>
          </a:prstGeom>
          <a:noFill/>
          <a:extLst>
            <a:ext uri="{909E8E84-426E-40DD-AFC4-6F175D3DCCD1}">
              <a14:hiddenFill xmlns:a14="http://schemas.microsoft.com/office/drawing/2010/main">
                <a:solidFill>
                  <a:srgbClr val="FFFFFF"/>
                </a:solidFill>
              </a14:hiddenFill>
            </a:ext>
          </a:extLst>
        </p:spPr>
      </p:pic>
      <p:sp>
        <p:nvSpPr>
          <p:cNvPr id="21" name="20 CuadroTexto"/>
          <p:cNvSpPr txBox="1"/>
          <p:nvPr userDrawn="1"/>
        </p:nvSpPr>
        <p:spPr>
          <a:xfrm>
            <a:off x="848792" y="4685517"/>
            <a:ext cx="5040560" cy="348813"/>
          </a:xfrm>
          <a:prstGeom prst="rect">
            <a:avLst/>
          </a:prstGeom>
          <a:noFill/>
        </p:spPr>
        <p:txBody>
          <a:bodyPr wrap="square" rtlCol="0">
            <a:spAutoFit/>
          </a:bodyPr>
          <a:lstStyle/>
          <a:p>
            <a:pPr algn="just">
              <a:lnSpc>
                <a:spcPts val="1000"/>
              </a:lnSpc>
              <a:defRPr/>
            </a:pPr>
            <a:r>
              <a:rPr lang="en-GB" sz="700" spc="60" noProof="0" dirty="0">
                <a:solidFill>
                  <a:srgbClr val="739E8D"/>
                </a:solidFill>
                <a:latin typeface="Arial" panose="020B0604020202020204" pitchFamily="34" charset="0"/>
                <a:cs typeface="Arial" panose="020B0604020202020204" pitchFamily="34" charset="0"/>
              </a:rPr>
              <a:t>REMOURBAN FINAL CONFERENCE | July, 16th 2020</a:t>
            </a:r>
          </a:p>
          <a:p>
            <a:pPr algn="just">
              <a:lnSpc>
                <a:spcPts val="1000"/>
              </a:lnSpc>
              <a:defRPr/>
            </a:pPr>
            <a:r>
              <a:rPr lang="en-GB" sz="800" b="1" spc="80" noProof="0" dirty="0">
                <a:solidFill>
                  <a:prstClr val="black"/>
                </a:solidFill>
                <a:latin typeface="Arial" panose="020B0604020202020204" pitchFamily="34" charset="0"/>
                <a:cs typeface="Arial" panose="020B0604020202020204" pitchFamily="34" charset="0"/>
              </a:rPr>
              <a:t>Miguel Á. GARCÍA-FUENTES </a:t>
            </a:r>
            <a:r>
              <a:rPr lang="en-GB" sz="800" spc="80" noProof="0" dirty="0">
                <a:solidFill>
                  <a:prstClr val="black"/>
                </a:solidFill>
                <a:latin typeface="Arial" panose="020B0604020202020204" pitchFamily="34" charset="0"/>
                <a:cs typeface="Arial" panose="020B0604020202020204" pitchFamily="34" charset="0"/>
              </a:rPr>
              <a:t>| REMOURBAN Project Coordinator</a:t>
            </a:r>
            <a:endParaRPr lang="en-GB" sz="700" spc="80" noProof="0" dirty="0">
              <a:solidFill>
                <a:prstClr val="black"/>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03535772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13_Due contenuti">
    <p:bg>
      <p:bgPr>
        <a:solidFill>
          <a:schemeClr val="bg1"/>
        </a:solidFill>
        <a:effectLst/>
      </p:bgPr>
    </p:bg>
    <p:spTree>
      <p:nvGrpSpPr>
        <p:cNvPr id="1" name=""/>
        <p:cNvGrpSpPr/>
        <p:nvPr/>
      </p:nvGrpSpPr>
      <p:grpSpPr>
        <a:xfrm>
          <a:off x="0" y="0"/>
          <a:ext cx="0" cy="0"/>
          <a:chOff x="0" y="0"/>
          <a:chExt cx="0" cy="0"/>
        </a:xfrm>
      </p:grpSpPr>
      <p:sp>
        <p:nvSpPr>
          <p:cNvPr id="8" name="Rettangolo 7"/>
          <p:cNvSpPr/>
          <p:nvPr userDrawn="1"/>
        </p:nvSpPr>
        <p:spPr>
          <a:xfrm>
            <a:off x="938315" y="0"/>
            <a:ext cx="8205685" cy="756000"/>
          </a:xfrm>
          <a:prstGeom prst="rect">
            <a:avLst/>
          </a:prstGeom>
          <a:solidFill>
            <a:srgbClr val="3AA93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it-IT" dirty="0">
              <a:solidFill>
                <a:prstClr val="white"/>
              </a:solidFill>
              <a:latin typeface="Arial" panose="020B0604020202020204" pitchFamily="34" charset="0"/>
              <a:cs typeface="Arial" panose="020B0604020202020204" pitchFamily="34" charset="0"/>
            </a:endParaRPr>
          </a:p>
        </p:txBody>
      </p:sp>
      <p:sp>
        <p:nvSpPr>
          <p:cNvPr id="2" name="Titolo 1"/>
          <p:cNvSpPr>
            <a:spLocks noGrp="1"/>
          </p:cNvSpPr>
          <p:nvPr>
            <p:ph type="title"/>
          </p:nvPr>
        </p:nvSpPr>
        <p:spPr>
          <a:xfrm>
            <a:off x="1134100" y="60473"/>
            <a:ext cx="7758379" cy="567063"/>
          </a:xfrm>
        </p:spPr>
        <p:txBody>
          <a:bodyPr anchor="ctr" anchorCtr="0">
            <a:noAutofit/>
          </a:bodyPr>
          <a:lstStyle>
            <a:lvl1pPr algn="l">
              <a:defRPr sz="2800">
                <a:solidFill>
                  <a:schemeClr val="bg1"/>
                </a:solidFill>
                <a:latin typeface="Arial" panose="020B0604020202020204" pitchFamily="34" charset="0"/>
                <a:cs typeface="Arial" panose="020B0604020202020204" pitchFamily="34" charset="0"/>
              </a:defRPr>
            </a:lvl1pPr>
          </a:lstStyle>
          <a:p>
            <a:r>
              <a:rPr lang="it-IT" dirty="0"/>
              <a:t>Fare clic per modificare lo stile del titolo</a:t>
            </a:r>
          </a:p>
        </p:txBody>
      </p:sp>
      <p:sp>
        <p:nvSpPr>
          <p:cNvPr id="12" name="Segnaposto contenuto 2"/>
          <p:cNvSpPr>
            <a:spLocks noGrp="1"/>
          </p:cNvSpPr>
          <p:nvPr>
            <p:ph sz="half" idx="1"/>
          </p:nvPr>
        </p:nvSpPr>
        <p:spPr>
          <a:xfrm>
            <a:off x="468316" y="951571"/>
            <a:ext cx="8388163" cy="3394472"/>
          </a:xfrm>
        </p:spPr>
        <p:txBody>
          <a:bodyPr>
            <a:normAutofit/>
          </a:bodyPr>
          <a:lstStyle>
            <a:lvl1pPr>
              <a:defRPr sz="2000">
                <a:latin typeface="Arial" panose="020B0604020202020204" pitchFamily="34" charset="0"/>
                <a:cs typeface="Arial" panose="020B0604020202020204" pitchFamily="34" charset="0"/>
              </a:defRPr>
            </a:lvl1pPr>
            <a:lvl2pPr>
              <a:defRPr sz="1800">
                <a:latin typeface="Arial" panose="020B0604020202020204" pitchFamily="34" charset="0"/>
                <a:cs typeface="Arial" panose="020B0604020202020204" pitchFamily="34" charset="0"/>
              </a:defRPr>
            </a:lvl2pPr>
            <a:lvl3pPr>
              <a:defRPr sz="1600">
                <a:latin typeface="Arial" panose="020B0604020202020204" pitchFamily="34" charset="0"/>
                <a:cs typeface="Arial" panose="020B0604020202020204" pitchFamily="34" charset="0"/>
              </a:defRPr>
            </a:lvl3pPr>
            <a:lvl4pPr>
              <a:defRPr sz="1400">
                <a:latin typeface="Arial" panose="020B0604020202020204" pitchFamily="34" charset="0"/>
                <a:cs typeface="Arial" panose="020B0604020202020204" pitchFamily="34" charset="0"/>
              </a:defRPr>
            </a:lvl4pPr>
            <a:lvl5pPr>
              <a:defRPr sz="1400">
                <a:latin typeface="Arial" panose="020B0604020202020204" pitchFamily="34" charset="0"/>
                <a:cs typeface="Arial" panose="020B0604020202020204" pitchFamily="34" charset="0"/>
              </a:defRPr>
            </a:lvl5pPr>
            <a:lvl6pPr>
              <a:defRPr sz="1800"/>
            </a:lvl6pPr>
            <a:lvl7pPr>
              <a:defRPr sz="1800"/>
            </a:lvl7pPr>
            <a:lvl8pPr>
              <a:defRPr sz="1800"/>
            </a:lvl8pPr>
            <a:lvl9pPr>
              <a:defRPr sz="1800"/>
            </a:lvl9pPr>
          </a:lstStyle>
          <a:p>
            <a:pPr lvl="0"/>
            <a:r>
              <a:rPr lang="it-IT" dirty="0"/>
              <a:t>Fare clic per modificare stili del testo dello schema</a:t>
            </a:r>
          </a:p>
          <a:p>
            <a:pPr lvl="1"/>
            <a:r>
              <a:rPr lang="it-IT" dirty="0"/>
              <a:t>Secondo livello</a:t>
            </a:r>
          </a:p>
          <a:p>
            <a:pPr lvl="2"/>
            <a:r>
              <a:rPr lang="it-IT" dirty="0"/>
              <a:t>Terzo livello</a:t>
            </a:r>
          </a:p>
          <a:p>
            <a:pPr lvl="3"/>
            <a:r>
              <a:rPr lang="it-IT" dirty="0"/>
              <a:t>Quarto livello</a:t>
            </a:r>
          </a:p>
          <a:p>
            <a:pPr lvl="4"/>
            <a:r>
              <a:rPr lang="it-IT" dirty="0"/>
              <a:t>Quinto livello</a:t>
            </a:r>
          </a:p>
        </p:txBody>
      </p:sp>
      <p:pic>
        <p:nvPicPr>
          <p:cNvPr id="25" name="Picture 2" descr="C:\Users\energias\Desktop\icon-energy1.png"/>
          <p:cNvPicPr>
            <a:picLocks noChangeAspect="1" noChangeArrowheads="1"/>
          </p:cNvPicPr>
          <p:nvPr userDrawn="1"/>
        </p:nvPicPr>
        <p:blipFill rotWithShape="1">
          <a:blip r:embed="rId2" cstate="email">
            <a:extLst>
              <a:ext uri="{28A0092B-C50C-407E-A947-70E740481C1C}">
                <a14:useLocalDpi xmlns:a14="http://schemas.microsoft.com/office/drawing/2010/main"/>
              </a:ext>
            </a:extLst>
          </a:blip>
          <a:srcRect t="1118" r="1625" b="1"/>
          <a:stretch/>
        </p:blipFill>
        <p:spPr bwMode="auto">
          <a:xfrm>
            <a:off x="0" y="-16852"/>
            <a:ext cx="1115615" cy="772853"/>
          </a:xfrm>
          <a:prstGeom prst="rect">
            <a:avLst/>
          </a:prstGeom>
          <a:noFill/>
          <a:extLst>
            <a:ext uri="{909E8E84-426E-40DD-AFC4-6F175D3DCCD1}">
              <a14:hiddenFill xmlns:a14="http://schemas.microsoft.com/office/drawing/2010/main">
                <a:solidFill>
                  <a:srgbClr val="FFFFFF"/>
                </a:solidFill>
              </a14:hiddenFill>
            </a:ext>
          </a:extLst>
        </p:spPr>
      </p:pic>
      <p:pic>
        <p:nvPicPr>
          <p:cNvPr id="13" name="Picture 2" descr="C:\Users\Img255\Documents\RemoUrban\Immagini PPT\logo REMOURBAN piccolo.png"/>
          <p:cNvPicPr>
            <a:picLocks noChangeAspect="1" noChangeArrowheads="1"/>
          </p:cNvPicPr>
          <p:nvPr userDrawn="1"/>
        </p:nvPicPr>
        <p:blipFill>
          <a:blip r:embed="rId3" cstate="email">
            <a:extLst>
              <a:ext uri="{28A0092B-C50C-407E-A947-70E740481C1C}">
                <a14:useLocalDpi xmlns:a14="http://schemas.microsoft.com/office/drawing/2010/main"/>
              </a:ext>
            </a:extLst>
          </a:blip>
          <a:srcRect/>
          <a:stretch>
            <a:fillRect/>
          </a:stretch>
        </p:blipFill>
        <p:spPr bwMode="auto">
          <a:xfrm>
            <a:off x="8352420" y="4395547"/>
            <a:ext cx="699902" cy="720519"/>
          </a:xfrm>
          <a:prstGeom prst="rect">
            <a:avLst/>
          </a:prstGeom>
          <a:noFill/>
          <a:effectLst/>
          <a:extLst>
            <a:ext uri="{909E8E84-426E-40DD-AFC4-6F175D3DCCD1}">
              <a14:hiddenFill xmlns:a14="http://schemas.microsoft.com/office/drawing/2010/main">
                <a:solidFill>
                  <a:srgbClr val="FFFFFF"/>
                </a:solidFill>
              </a14:hiddenFill>
            </a:ext>
          </a:extLst>
        </p:spPr>
      </p:pic>
      <p:pic>
        <p:nvPicPr>
          <p:cNvPr id="18" name="Picture 2" descr="C:\Users\Miguel y Pris\Desktop\eu-logo1.jpg"/>
          <p:cNvPicPr>
            <a:picLocks noChangeAspect="1" noChangeArrowheads="1"/>
          </p:cNvPicPr>
          <p:nvPr userDrawn="1"/>
        </p:nvPicPr>
        <p:blipFill>
          <a:blip r:embed="rId4" cstate="email">
            <a:extLst>
              <a:ext uri="{28A0092B-C50C-407E-A947-70E740481C1C}">
                <a14:useLocalDpi xmlns:a14="http://schemas.microsoft.com/office/drawing/2010/main"/>
              </a:ext>
            </a:extLst>
          </a:blip>
          <a:srcRect/>
          <a:stretch>
            <a:fillRect/>
          </a:stretch>
        </p:blipFill>
        <p:spPr bwMode="auto">
          <a:xfrm>
            <a:off x="467544" y="4723291"/>
            <a:ext cx="441177" cy="288000"/>
          </a:xfrm>
          <a:prstGeom prst="rect">
            <a:avLst/>
          </a:prstGeom>
          <a:noFill/>
        </p:spPr>
      </p:pic>
      <p:pic>
        <p:nvPicPr>
          <p:cNvPr id="19" name="Picture 4" descr="D:\Usuario miggar\HumanCity - Colombia\COMUNICACION_E_IMAGEN_CORPORATIVA\Logotipos y layouts 2015\logo CARTIF_english.png"/>
          <p:cNvPicPr>
            <a:picLocks noChangeAspect="1" noChangeArrowheads="1"/>
          </p:cNvPicPr>
          <p:nvPr userDrawn="1"/>
        </p:nvPicPr>
        <p:blipFill>
          <a:blip r:embed="rId5" cstate="email">
            <a:extLst>
              <a:ext uri="{28A0092B-C50C-407E-A947-70E740481C1C}">
                <a14:useLocalDpi xmlns:a14="http://schemas.microsoft.com/office/drawing/2010/main"/>
              </a:ext>
            </a:extLst>
          </a:blip>
          <a:srcRect/>
          <a:stretch>
            <a:fillRect/>
          </a:stretch>
        </p:blipFill>
        <p:spPr bwMode="auto">
          <a:xfrm>
            <a:off x="6664628" y="4777068"/>
            <a:ext cx="1579780" cy="244490"/>
          </a:xfrm>
          <a:prstGeom prst="rect">
            <a:avLst/>
          </a:prstGeom>
          <a:noFill/>
          <a:extLst>
            <a:ext uri="{909E8E84-426E-40DD-AFC4-6F175D3DCCD1}">
              <a14:hiddenFill xmlns:a14="http://schemas.microsoft.com/office/drawing/2010/main">
                <a:solidFill>
                  <a:srgbClr val="FFFFFF"/>
                </a:solidFill>
              </a14:hiddenFill>
            </a:ext>
          </a:extLst>
        </p:spPr>
      </p:pic>
      <p:sp>
        <p:nvSpPr>
          <p:cNvPr id="20" name="19 CuadroTexto"/>
          <p:cNvSpPr txBox="1"/>
          <p:nvPr userDrawn="1"/>
        </p:nvSpPr>
        <p:spPr>
          <a:xfrm>
            <a:off x="848792" y="4685517"/>
            <a:ext cx="5040560" cy="348813"/>
          </a:xfrm>
          <a:prstGeom prst="rect">
            <a:avLst/>
          </a:prstGeom>
          <a:noFill/>
        </p:spPr>
        <p:txBody>
          <a:bodyPr wrap="square" rtlCol="0">
            <a:spAutoFit/>
          </a:bodyPr>
          <a:lstStyle/>
          <a:p>
            <a:pPr algn="just">
              <a:lnSpc>
                <a:spcPts val="1000"/>
              </a:lnSpc>
              <a:defRPr/>
            </a:pPr>
            <a:r>
              <a:rPr lang="en-GB" sz="700" spc="60" noProof="0" dirty="0">
                <a:solidFill>
                  <a:srgbClr val="739E8D"/>
                </a:solidFill>
                <a:latin typeface="Arial" panose="020B0604020202020204" pitchFamily="34" charset="0"/>
                <a:cs typeface="Arial" panose="020B0604020202020204" pitchFamily="34" charset="0"/>
              </a:rPr>
              <a:t>REMOURBAN FINAL CONFERENCE | July, 16th 2020</a:t>
            </a:r>
          </a:p>
          <a:p>
            <a:pPr algn="just">
              <a:lnSpc>
                <a:spcPts val="1000"/>
              </a:lnSpc>
              <a:defRPr/>
            </a:pPr>
            <a:r>
              <a:rPr lang="en-GB" sz="800" b="1" spc="80" noProof="0" dirty="0">
                <a:solidFill>
                  <a:prstClr val="black"/>
                </a:solidFill>
                <a:latin typeface="Arial" panose="020B0604020202020204" pitchFamily="34" charset="0"/>
                <a:cs typeface="Arial" panose="020B0604020202020204" pitchFamily="34" charset="0"/>
              </a:rPr>
              <a:t>Miguel Á. GARCÍA-FUENTES </a:t>
            </a:r>
            <a:r>
              <a:rPr lang="en-GB" sz="800" spc="80" noProof="0" dirty="0">
                <a:solidFill>
                  <a:prstClr val="black"/>
                </a:solidFill>
                <a:latin typeface="Arial" panose="020B0604020202020204" pitchFamily="34" charset="0"/>
                <a:cs typeface="Arial" panose="020B0604020202020204" pitchFamily="34" charset="0"/>
              </a:rPr>
              <a:t>| REMOURBAN Project Coordinator</a:t>
            </a:r>
            <a:endParaRPr lang="en-GB" sz="700" spc="80" noProof="0" dirty="0">
              <a:solidFill>
                <a:prstClr val="black"/>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5914783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14_Due contenuti">
    <p:bg>
      <p:bgPr>
        <a:solidFill>
          <a:schemeClr val="bg1"/>
        </a:solidFill>
        <a:effectLst/>
      </p:bgPr>
    </p:bg>
    <p:spTree>
      <p:nvGrpSpPr>
        <p:cNvPr id="1" name=""/>
        <p:cNvGrpSpPr/>
        <p:nvPr/>
      </p:nvGrpSpPr>
      <p:grpSpPr>
        <a:xfrm>
          <a:off x="0" y="0"/>
          <a:ext cx="0" cy="0"/>
          <a:chOff x="0" y="0"/>
          <a:chExt cx="0" cy="0"/>
        </a:xfrm>
      </p:grpSpPr>
      <p:sp>
        <p:nvSpPr>
          <p:cNvPr id="8" name="Rettangolo 7"/>
          <p:cNvSpPr/>
          <p:nvPr userDrawn="1"/>
        </p:nvSpPr>
        <p:spPr>
          <a:xfrm>
            <a:off x="922576" y="0"/>
            <a:ext cx="8221424" cy="7560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it-IT" dirty="0">
              <a:solidFill>
                <a:prstClr val="white"/>
              </a:solidFill>
              <a:latin typeface="Arial" panose="020B0604020202020204" pitchFamily="34" charset="0"/>
              <a:ea typeface="Meiryo" panose="020B0604030504040204" pitchFamily="34" charset="-128"/>
              <a:cs typeface="Arial" panose="020B0604020202020204" pitchFamily="34" charset="0"/>
            </a:endParaRPr>
          </a:p>
        </p:txBody>
      </p:sp>
      <p:sp>
        <p:nvSpPr>
          <p:cNvPr id="2" name="Titolo 1"/>
          <p:cNvSpPr>
            <a:spLocks noGrp="1"/>
          </p:cNvSpPr>
          <p:nvPr>
            <p:ph type="title"/>
          </p:nvPr>
        </p:nvSpPr>
        <p:spPr>
          <a:xfrm>
            <a:off x="1123388" y="60473"/>
            <a:ext cx="7769092" cy="567063"/>
          </a:xfrm>
        </p:spPr>
        <p:txBody>
          <a:bodyPr anchor="ctr" anchorCtr="0">
            <a:noAutofit/>
          </a:bodyPr>
          <a:lstStyle>
            <a:lvl1pPr algn="l">
              <a:defRPr sz="2800">
                <a:solidFill>
                  <a:schemeClr val="bg1"/>
                </a:solidFill>
                <a:latin typeface="Arial" panose="020B0604020202020204" pitchFamily="34" charset="0"/>
                <a:cs typeface="Arial" panose="020B0604020202020204" pitchFamily="34" charset="0"/>
              </a:defRPr>
            </a:lvl1pPr>
          </a:lstStyle>
          <a:p>
            <a:r>
              <a:rPr lang="it-IT" dirty="0"/>
              <a:t>Fare clic per modificare lo stile del titolo</a:t>
            </a:r>
          </a:p>
        </p:txBody>
      </p:sp>
      <p:sp>
        <p:nvSpPr>
          <p:cNvPr id="13" name="Segnaposto contenuto 2"/>
          <p:cNvSpPr>
            <a:spLocks noGrp="1"/>
          </p:cNvSpPr>
          <p:nvPr>
            <p:ph sz="half" idx="1"/>
          </p:nvPr>
        </p:nvSpPr>
        <p:spPr>
          <a:xfrm>
            <a:off x="468316" y="951571"/>
            <a:ext cx="8388163" cy="3394472"/>
          </a:xfrm>
        </p:spPr>
        <p:txBody>
          <a:bodyPr>
            <a:normAutofit/>
          </a:bodyPr>
          <a:lstStyle>
            <a:lvl1pPr>
              <a:defRPr sz="2000">
                <a:latin typeface="Arial" panose="020B0604020202020204" pitchFamily="34" charset="0"/>
                <a:cs typeface="Arial" panose="020B0604020202020204" pitchFamily="34" charset="0"/>
              </a:defRPr>
            </a:lvl1pPr>
            <a:lvl2pPr>
              <a:defRPr sz="1800">
                <a:latin typeface="Arial" panose="020B0604020202020204" pitchFamily="34" charset="0"/>
                <a:cs typeface="Arial" panose="020B0604020202020204" pitchFamily="34" charset="0"/>
              </a:defRPr>
            </a:lvl2pPr>
            <a:lvl3pPr>
              <a:defRPr sz="1600">
                <a:latin typeface="Arial" panose="020B0604020202020204" pitchFamily="34" charset="0"/>
                <a:cs typeface="Arial" panose="020B0604020202020204" pitchFamily="34" charset="0"/>
              </a:defRPr>
            </a:lvl3pPr>
            <a:lvl4pPr>
              <a:defRPr sz="1400">
                <a:latin typeface="Arial" panose="020B0604020202020204" pitchFamily="34" charset="0"/>
                <a:cs typeface="Arial" panose="020B0604020202020204" pitchFamily="34" charset="0"/>
              </a:defRPr>
            </a:lvl4pPr>
            <a:lvl5pPr>
              <a:defRPr sz="1400">
                <a:latin typeface="Arial" panose="020B0604020202020204" pitchFamily="34" charset="0"/>
                <a:cs typeface="Arial" panose="020B0604020202020204" pitchFamily="34" charset="0"/>
              </a:defRPr>
            </a:lvl5pPr>
            <a:lvl6pPr>
              <a:defRPr sz="1800"/>
            </a:lvl6pPr>
            <a:lvl7pPr>
              <a:defRPr sz="1800"/>
            </a:lvl7pPr>
            <a:lvl8pPr>
              <a:defRPr sz="1800"/>
            </a:lvl8pPr>
            <a:lvl9pPr>
              <a:defRPr sz="1800"/>
            </a:lvl9pPr>
          </a:lstStyle>
          <a:p>
            <a:pPr lvl="0"/>
            <a:r>
              <a:rPr lang="it-IT" dirty="0"/>
              <a:t>Fare clic per modificare stili del testo dello schema</a:t>
            </a:r>
          </a:p>
          <a:p>
            <a:pPr lvl="1"/>
            <a:r>
              <a:rPr lang="it-IT" dirty="0"/>
              <a:t>Secondo livello</a:t>
            </a:r>
          </a:p>
          <a:p>
            <a:pPr lvl="2"/>
            <a:r>
              <a:rPr lang="it-IT" dirty="0"/>
              <a:t>Terzo livello</a:t>
            </a:r>
          </a:p>
          <a:p>
            <a:pPr lvl="3"/>
            <a:r>
              <a:rPr lang="it-IT" dirty="0"/>
              <a:t>Quarto livello</a:t>
            </a:r>
          </a:p>
          <a:p>
            <a:pPr lvl="4"/>
            <a:r>
              <a:rPr lang="it-IT" dirty="0"/>
              <a:t>Quinto livello</a:t>
            </a:r>
          </a:p>
        </p:txBody>
      </p:sp>
      <p:pic>
        <p:nvPicPr>
          <p:cNvPr id="12" name="Picture 2" descr="C:\Users\energias\Desktop\icon-citizens1.png"/>
          <p:cNvPicPr>
            <a:picLocks noChangeAspect="1" noChangeArrowheads="1"/>
          </p:cNvPicPr>
          <p:nvPr userDrawn="1"/>
        </p:nvPicPr>
        <p:blipFill rotWithShape="1">
          <a:blip r:embed="rId2" cstate="email">
            <a:extLst>
              <a:ext uri="{28A0092B-C50C-407E-A947-70E740481C1C}">
                <a14:useLocalDpi xmlns:a14="http://schemas.microsoft.com/office/drawing/2010/main"/>
              </a:ext>
            </a:extLst>
          </a:blip>
          <a:srcRect t="1320"/>
          <a:stretch/>
        </p:blipFill>
        <p:spPr bwMode="auto">
          <a:xfrm>
            <a:off x="0" y="0"/>
            <a:ext cx="1138198" cy="756000"/>
          </a:xfrm>
          <a:prstGeom prst="rect">
            <a:avLst/>
          </a:prstGeom>
          <a:noFill/>
          <a:extLst>
            <a:ext uri="{909E8E84-426E-40DD-AFC4-6F175D3DCCD1}">
              <a14:hiddenFill xmlns:a14="http://schemas.microsoft.com/office/drawing/2010/main">
                <a:solidFill>
                  <a:srgbClr val="FFFFFF"/>
                </a:solidFill>
              </a14:hiddenFill>
            </a:ext>
          </a:extLst>
        </p:spPr>
      </p:pic>
      <p:pic>
        <p:nvPicPr>
          <p:cNvPr id="14" name="Picture 2" descr="C:\Users\Img255\Documents\RemoUrban\Immagini PPT\logo REMOURBAN piccolo.png"/>
          <p:cNvPicPr>
            <a:picLocks noChangeAspect="1" noChangeArrowheads="1"/>
          </p:cNvPicPr>
          <p:nvPr userDrawn="1"/>
        </p:nvPicPr>
        <p:blipFill>
          <a:blip r:embed="rId3" cstate="email">
            <a:extLst>
              <a:ext uri="{28A0092B-C50C-407E-A947-70E740481C1C}">
                <a14:useLocalDpi xmlns:a14="http://schemas.microsoft.com/office/drawing/2010/main"/>
              </a:ext>
            </a:extLst>
          </a:blip>
          <a:srcRect/>
          <a:stretch>
            <a:fillRect/>
          </a:stretch>
        </p:blipFill>
        <p:spPr bwMode="auto">
          <a:xfrm>
            <a:off x="8352420" y="4395547"/>
            <a:ext cx="699902" cy="720519"/>
          </a:xfrm>
          <a:prstGeom prst="rect">
            <a:avLst/>
          </a:prstGeom>
          <a:noFill/>
          <a:effectLst/>
          <a:extLst>
            <a:ext uri="{909E8E84-426E-40DD-AFC4-6F175D3DCCD1}">
              <a14:hiddenFill xmlns:a14="http://schemas.microsoft.com/office/drawing/2010/main">
                <a:solidFill>
                  <a:srgbClr val="FFFFFF"/>
                </a:solidFill>
              </a14:hiddenFill>
            </a:ext>
          </a:extLst>
        </p:spPr>
      </p:pic>
      <p:pic>
        <p:nvPicPr>
          <p:cNvPr id="15" name="Picture 2" descr="C:\Users\Miguel y Pris\Desktop\eu-logo1.jpg"/>
          <p:cNvPicPr>
            <a:picLocks noChangeAspect="1" noChangeArrowheads="1"/>
          </p:cNvPicPr>
          <p:nvPr userDrawn="1"/>
        </p:nvPicPr>
        <p:blipFill>
          <a:blip r:embed="rId4" cstate="email">
            <a:extLst>
              <a:ext uri="{28A0092B-C50C-407E-A947-70E740481C1C}">
                <a14:useLocalDpi xmlns:a14="http://schemas.microsoft.com/office/drawing/2010/main"/>
              </a:ext>
            </a:extLst>
          </a:blip>
          <a:srcRect/>
          <a:stretch>
            <a:fillRect/>
          </a:stretch>
        </p:blipFill>
        <p:spPr bwMode="auto">
          <a:xfrm>
            <a:off x="467544" y="4723291"/>
            <a:ext cx="441177" cy="288000"/>
          </a:xfrm>
          <a:prstGeom prst="rect">
            <a:avLst/>
          </a:prstGeom>
          <a:noFill/>
        </p:spPr>
      </p:pic>
      <p:pic>
        <p:nvPicPr>
          <p:cNvPr id="16" name="Picture 4" descr="D:\Usuario miggar\HumanCity - Colombia\COMUNICACION_E_IMAGEN_CORPORATIVA\Logotipos y layouts 2015\logo CARTIF_english.png"/>
          <p:cNvPicPr>
            <a:picLocks noChangeAspect="1" noChangeArrowheads="1"/>
          </p:cNvPicPr>
          <p:nvPr userDrawn="1"/>
        </p:nvPicPr>
        <p:blipFill>
          <a:blip r:embed="rId5" cstate="email">
            <a:extLst>
              <a:ext uri="{28A0092B-C50C-407E-A947-70E740481C1C}">
                <a14:useLocalDpi xmlns:a14="http://schemas.microsoft.com/office/drawing/2010/main"/>
              </a:ext>
            </a:extLst>
          </a:blip>
          <a:srcRect/>
          <a:stretch>
            <a:fillRect/>
          </a:stretch>
        </p:blipFill>
        <p:spPr bwMode="auto">
          <a:xfrm>
            <a:off x="6664628" y="4777068"/>
            <a:ext cx="1579780" cy="244490"/>
          </a:xfrm>
          <a:prstGeom prst="rect">
            <a:avLst/>
          </a:prstGeom>
          <a:noFill/>
          <a:extLst>
            <a:ext uri="{909E8E84-426E-40DD-AFC4-6F175D3DCCD1}">
              <a14:hiddenFill xmlns:a14="http://schemas.microsoft.com/office/drawing/2010/main">
                <a:solidFill>
                  <a:srgbClr val="FFFFFF"/>
                </a:solidFill>
              </a14:hiddenFill>
            </a:ext>
          </a:extLst>
        </p:spPr>
      </p:pic>
      <p:sp>
        <p:nvSpPr>
          <p:cNvPr id="17" name="16 CuadroTexto"/>
          <p:cNvSpPr txBox="1"/>
          <p:nvPr userDrawn="1"/>
        </p:nvSpPr>
        <p:spPr>
          <a:xfrm>
            <a:off x="848792" y="4685517"/>
            <a:ext cx="5040560" cy="348813"/>
          </a:xfrm>
          <a:prstGeom prst="rect">
            <a:avLst/>
          </a:prstGeom>
          <a:noFill/>
        </p:spPr>
        <p:txBody>
          <a:bodyPr wrap="square" rtlCol="0">
            <a:spAutoFit/>
          </a:bodyPr>
          <a:lstStyle/>
          <a:p>
            <a:pPr algn="just">
              <a:lnSpc>
                <a:spcPts val="1000"/>
              </a:lnSpc>
              <a:defRPr/>
            </a:pPr>
            <a:r>
              <a:rPr lang="en-GB" sz="700" spc="60" noProof="0" dirty="0">
                <a:solidFill>
                  <a:srgbClr val="739E8D"/>
                </a:solidFill>
                <a:latin typeface="Arial" panose="020B0604020202020204" pitchFamily="34" charset="0"/>
                <a:cs typeface="Arial" panose="020B0604020202020204" pitchFamily="34" charset="0"/>
              </a:rPr>
              <a:t>REMOURBAN FINAL CONFERENCE | July, 16th 2020</a:t>
            </a:r>
          </a:p>
          <a:p>
            <a:pPr algn="just">
              <a:lnSpc>
                <a:spcPts val="1000"/>
              </a:lnSpc>
              <a:defRPr/>
            </a:pPr>
            <a:r>
              <a:rPr lang="en-GB" sz="800" b="1" spc="80" noProof="0" dirty="0">
                <a:solidFill>
                  <a:prstClr val="black"/>
                </a:solidFill>
                <a:latin typeface="Arial" panose="020B0604020202020204" pitchFamily="34" charset="0"/>
                <a:cs typeface="Arial" panose="020B0604020202020204" pitchFamily="34" charset="0"/>
              </a:rPr>
              <a:t>Miguel Á. GARCÍA-FUENTES </a:t>
            </a:r>
            <a:r>
              <a:rPr lang="en-GB" sz="800" spc="80" noProof="0" dirty="0">
                <a:solidFill>
                  <a:prstClr val="black"/>
                </a:solidFill>
                <a:latin typeface="Arial" panose="020B0604020202020204" pitchFamily="34" charset="0"/>
                <a:cs typeface="Arial" panose="020B0604020202020204" pitchFamily="34" charset="0"/>
              </a:rPr>
              <a:t>| REMOURBAN Project Coordinator</a:t>
            </a:r>
            <a:endParaRPr lang="en-GB" sz="700" spc="80" noProof="0" dirty="0">
              <a:solidFill>
                <a:prstClr val="black"/>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761763323"/>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15_Due contenuti">
    <p:bg>
      <p:bgPr>
        <a:solidFill>
          <a:schemeClr val="bg1"/>
        </a:solidFill>
        <a:effectLst/>
      </p:bgPr>
    </p:bg>
    <p:spTree>
      <p:nvGrpSpPr>
        <p:cNvPr id="1" name=""/>
        <p:cNvGrpSpPr/>
        <p:nvPr/>
      </p:nvGrpSpPr>
      <p:grpSpPr>
        <a:xfrm>
          <a:off x="0" y="0"/>
          <a:ext cx="0" cy="0"/>
          <a:chOff x="0" y="0"/>
          <a:chExt cx="0" cy="0"/>
        </a:xfrm>
      </p:grpSpPr>
      <p:sp>
        <p:nvSpPr>
          <p:cNvPr id="8" name="Rettangolo 7"/>
          <p:cNvSpPr/>
          <p:nvPr userDrawn="1"/>
        </p:nvSpPr>
        <p:spPr>
          <a:xfrm>
            <a:off x="921291" y="0"/>
            <a:ext cx="8222709" cy="756000"/>
          </a:xfrm>
          <a:prstGeom prst="rect">
            <a:avLst/>
          </a:prstGeom>
          <a:solidFill>
            <a:srgbClr val="56585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dirty="0">
              <a:solidFill>
                <a:prstClr val="white"/>
              </a:solidFill>
              <a:latin typeface="Arial" panose="020B0604020202020204" pitchFamily="34" charset="0"/>
              <a:cs typeface="Arial" panose="020B0604020202020204" pitchFamily="34" charset="0"/>
            </a:endParaRPr>
          </a:p>
        </p:txBody>
      </p:sp>
      <p:sp>
        <p:nvSpPr>
          <p:cNvPr id="2" name="Titolo 1"/>
          <p:cNvSpPr>
            <a:spLocks noGrp="1"/>
          </p:cNvSpPr>
          <p:nvPr>
            <p:ph type="title"/>
          </p:nvPr>
        </p:nvSpPr>
        <p:spPr>
          <a:xfrm>
            <a:off x="1115366" y="60473"/>
            <a:ext cx="7777113" cy="567063"/>
          </a:xfrm>
        </p:spPr>
        <p:txBody>
          <a:bodyPr anchor="ctr" anchorCtr="0">
            <a:noAutofit/>
          </a:bodyPr>
          <a:lstStyle>
            <a:lvl1pPr algn="l">
              <a:defRPr sz="2800">
                <a:solidFill>
                  <a:schemeClr val="bg1"/>
                </a:solidFill>
                <a:latin typeface="Arial" panose="020B0604020202020204" pitchFamily="34" charset="0"/>
                <a:cs typeface="Arial" panose="020B0604020202020204" pitchFamily="34" charset="0"/>
              </a:defRPr>
            </a:lvl1pPr>
          </a:lstStyle>
          <a:p>
            <a:r>
              <a:rPr lang="it-IT" dirty="0"/>
              <a:t>Fare clic per modificare lo stile del titolo</a:t>
            </a:r>
          </a:p>
        </p:txBody>
      </p:sp>
      <p:sp>
        <p:nvSpPr>
          <p:cNvPr id="3" name="Segnaposto contenuto 2"/>
          <p:cNvSpPr>
            <a:spLocks noGrp="1"/>
          </p:cNvSpPr>
          <p:nvPr>
            <p:ph sz="half" idx="1"/>
          </p:nvPr>
        </p:nvSpPr>
        <p:spPr>
          <a:xfrm>
            <a:off x="468316" y="951571"/>
            <a:ext cx="8388163" cy="3394472"/>
          </a:xfrm>
        </p:spPr>
        <p:txBody>
          <a:bodyPr>
            <a:normAutofit/>
          </a:bodyPr>
          <a:lstStyle>
            <a:lvl1pPr>
              <a:defRPr sz="2000">
                <a:latin typeface="Arial" panose="020B0604020202020204" pitchFamily="34" charset="0"/>
                <a:cs typeface="Arial" panose="020B0604020202020204" pitchFamily="34" charset="0"/>
              </a:defRPr>
            </a:lvl1pPr>
            <a:lvl2pPr>
              <a:defRPr sz="1800">
                <a:latin typeface="Arial" panose="020B0604020202020204" pitchFamily="34" charset="0"/>
                <a:cs typeface="Arial" panose="020B0604020202020204" pitchFamily="34" charset="0"/>
              </a:defRPr>
            </a:lvl2pPr>
            <a:lvl3pPr>
              <a:defRPr sz="1600">
                <a:latin typeface="Arial" panose="020B0604020202020204" pitchFamily="34" charset="0"/>
                <a:cs typeface="Arial" panose="020B0604020202020204" pitchFamily="34" charset="0"/>
              </a:defRPr>
            </a:lvl3pPr>
            <a:lvl4pPr>
              <a:defRPr sz="1400">
                <a:latin typeface="Arial" panose="020B0604020202020204" pitchFamily="34" charset="0"/>
                <a:cs typeface="Arial" panose="020B0604020202020204" pitchFamily="34" charset="0"/>
              </a:defRPr>
            </a:lvl4pPr>
            <a:lvl5pPr>
              <a:defRPr sz="1400">
                <a:latin typeface="Arial" panose="020B0604020202020204" pitchFamily="34" charset="0"/>
                <a:cs typeface="Arial" panose="020B0604020202020204" pitchFamily="34" charset="0"/>
              </a:defRPr>
            </a:lvl5pPr>
            <a:lvl6pPr>
              <a:defRPr sz="1800"/>
            </a:lvl6pPr>
            <a:lvl7pPr>
              <a:defRPr sz="1800"/>
            </a:lvl7pPr>
            <a:lvl8pPr>
              <a:defRPr sz="1800"/>
            </a:lvl8pPr>
            <a:lvl9pPr>
              <a:defRPr sz="1800"/>
            </a:lvl9pPr>
          </a:lstStyle>
          <a:p>
            <a:pPr lvl="0"/>
            <a:r>
              <a:rPr lang="it-IT" dirty="0"/>
              <a:t>Fare clic per modificare stili del testo dello schema</a:t>
            </a:r>
          </a:p>
          <a:p>
            <a:pPr lvl="1"/>
            <a:r>
              <a:rPr lang="it-IT" dirty="0"/>
              <a:t>Secondo livello</a:t>
            </a:r>
          </a:p>
          <a:p>
            <a:pPr lvl="2"/>
            <a:r>
              <a:rPr lang="it-IT" dirty="0"/>
              <a:t>Terzo livello</a:t>
            </a:r>
          </a:p>
          <a:p>
            <a:pPr lvl="3"/>
            <a:r>
              <a:rPr lang="it-IT" dirty="0"/>
              <a:t>Quarto livello</a:t>
            </a:r>
          </a:p>
          <a:p>
            <a:pPr lvl="4"/>
            <a:r>
              <a:rPr lang="it-IT" dirty="0"/>
              <a:t>Quinto livello</a:t>
            </a:r>
          </a:p>
        </p:txBody>
      </p:sp>
      <p:pic>
        <p:nvPicPr>
          <p:cNvPr id="11" name="Picture 2"/>
          <p:cNvPicPr>
            <a:picLocks noChangeAspect="1" noChangeArrowheads="1"/>
          </p:cNvPicPr>
          <p:nvPr userDrawn="1"/>
        </p:nvPicPr>
        <p:blipFill rotWithShape="1">
          <a:blip r:embed="rId2" cstate="email">
            <a:extLst>
              <a:ext uri="{28A0092B-C50C-407E-A947-70E740481C1C}">
                <a14:useLocalDpi xmlns:a14="http://schemas.microsoft.com/office/drawing/2010/main"/>
              </a:ext>
            </a:extLst>
          </a:blip>
          <a:srcRect/>
          <a:stretch/>
        </p:blipFill>
        <p:spPr bwMode="auto">
          <a:xfrm>
            <a:off x="-7994" y="1"/>
            <a:ext cx="1123361" cy="7560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5" name="Picture 2" descr="C:\Users\Img255\Documents\RemoUrban\Immagini PPT\logo REMOURBAN piccolo.png"/>
          <p:cNvPicPr>
            <a:picLocks noChangeAspect="1" noChangeArrowheads="1"/>
          </p:cNvPicPr>
          <p:nvPr userDrawn="1"/>
        </p:nvPicPr>
        <p:blipFill>
          <a:blip r:embed="rId3" cstate="email">
            <a:extLst>
              <a:ext uri="{28A0092B-C50C-407E-A947-70E740481C1C}">
                <a14:useLocalDpi xmlns:a14="http://schemas.microsoft.com/office/drawing/2010/main"/>
              </a:ext>
            </a:extLst>
          </a:blip>
          <a:srcRect/>
          <a:stretch>
            <a:fillRect/>
          </a:stretch>
        </p:blipFill>
        <p:spPr bwMode="auto">
          <a:xfrm>
            <a:off x="8352420" y="4395547"/>
            <a:ext cx="699902" cy="720519"/>
          </a:xfrm>
          <a:prstGeom prst="rect">
            <a:avLst/>
          </a:prstGeom>
          <a:noFill/>
          <a:effectLst/>
          <a:extLst>
            <a:ext uri="{909E8E84-426E-40DD-AFC4-6F175D3DCCD1}">
              <a14:hiddenFill xmlns:a14="http://schemas.microsoft.com/office/drawing/2010/main">
                <a:solidFill>
                  <a:srgbClr val="FFFFFF"/>
                </a:solidFill>
              </a14:hiddenFill>
            </a:ext>
          </a:extLst>
        </p:spPr>
      </p:pic>
      <p:pic>
        <p:nvPicPr>
          <p:cNvPr id="18" name="Picture 2" descr="C:\Users\Miguel y Pris\Desktop\eu-logo1.jpg"/>
          <p:cNvPicPr>
            <a:picLocks noChangeAspect="1" noChangeArrowheads="1"/>
          </p:cNvPicPr>
          <p:nvPr userDrawn="1"/>
        </p:nvPicPr>
        <p:blipFill>
          <a:blip r:embed="rId4" cstate="email">
            <a:extLst>
              <a:ext uri="{28A0092B-C50C-407E-A947-70E740481C1C}">
                <a14:useLocalDpi xmlns:a14="http://schemas.microsoft.com/office/drawing/2010/main"/>
              </a:ext>
            </a:extLst>
          </a:blip>
          <a:srcRect/>
          <a:stretch>
            <a:fillRect/>
          </a:stretch>
        </p:blipFill>
        <p:spPr bwMode="auto">
          <a:xfrm>
            <a:off x="467544" y="4723291"/>
            <a:ext cx="441177" cy="288000"/>
          </a:xfrm>
          <a:prstGeom prst="rect">
            <a:avLst/>
          </a:prstGeom>
          <a:noFill/>
        </p:spPr>
      </p:pic>
      <p:pic>
        <p:nvPicPr>
          <p:cNvPr id="19" name="Picture 4" descr="D:\Usuario miggar\HumanCity - Colombia\COMUNICACION_E_IMAGEN_CORPORATIVA\Logotipos y layouts 2015\logo CARTIF_english.png"/>
          <p:cNvPicPr>
            <a:picLocks noChangeAspect="1" noChangeArrowheads="1"/>
          </p:cNvPicPr>
          <p:nvPr userDrawn="1"/>
        </p:nvPicPr>
        <p:blipFill>
          <a:blip r:embed="rId5" cstate="email">
            <a:extLst>
              <a:ext uri="{28A0092B-C50C-407E-A947-70E740481C1C}">
                <a14:useLocalDpi xmlns:a14="http://schemas.microsoft.com/office/drawing/2010/main"/>
              </a:ext>
            </a:extLst>
          </a:blip>
          <a:srcRect/>
          <a:stretch>
            <a:fillRect/>
          </a:stretch>
        </p:blipFill>
        <p:spPr bwMode="auto">
          <a:xfrm>
            <a:off x="6664628" y="4777068"/>
            <a:ext cx="1579780" cy="244490"/>
          </a:xfrm>
          <a:prstGeom prst="rect">
            <a:avLst/>
          </a:prstGeom>
          <a:noFill/>
          <a:extLst>
            <a:ext uri="{909E8E84-426E-40DD-AFC4-6F175D3DCCD1}">
              <a14:hiddenFill xmlns:a14="http://schemas.microsoft.com/office/drawing/2010/main">
                <a:solidFill>
                  <a:srgbClr val="FFFFFF"/>
                </a:solidFill>
              </a14:hiddenFill>
            </a:ext>
          </a:extLst>
        </p:spPr>
      </p:pic>
      <p:sp>
        <p:nvSpPr>
          <p:cNvPr id="20" name="19 CuadroTexto"/>
          <p:cNvSpPr txBox="1"/>
          <p:nvPr userDrawn="1"/>
        </p:nvSpPr>
        <p:spPr>
          <a:xfrm>
            <a:off x="848792" y="4685517"/>
            <a:ext cx="5040560" cy="348813"/>
          </a:xfrm>
          <a:prstGeom prst="rect">
            <a:avLst/>
          </a:prstGeom>
          <a:noFill/>
        </p:spPr>
        <p:txBody>
          <a:bodyPr wrap="square" rtlCol="0">
            <a:spAutoFit/>
          </a:bodyPr>
          <a:lstStyle/>
          <a:p>
            <a:pPr algn="just">
              <a:lnSpc>
                <a:spcPts val="1000"/>
              </a:lnSpc>
              <a:defRPr/>
            </a:pPr>
            <a:r>
              <a:rPr lang="en-GB" sz="700" spc="60" noProof="0" dirty="0">
                <a:solidFill>
                  <a:srgbClr val="739E8D"/>
                </a:solidFill>
                <a:latin typeface="Arial" panose="020B0604020202020204" pitchFamily="34" charset="0"/>
                <a:cs typeface="Arial" panose="020B0604020202020204" pitchFamily="34" charset="0"/>
              </a:rPr>
              <a:t>REMOURBAN FINAL CONFERENCE | July, 16th 2020</a:t>
            </a:r>
          </a:p>
          <a:p>
            <a:pPr algn="just">
              <a:lnSpc>
                <a:spcPts val="1000"/>
              </a:lnSpc>
              <a:defRPr/>
            </a:pPr>
            <a:r>
              <a:rPr lang="en-GB" sz="800" b="1" spc="80" noProof="0" dirty="0">
                <a:solidFill>
                  <a:prstClr val="black"/>
                </a:solidFill>
                <a:latin typeface="Arial" panose="020B0604020202020204" pitchFamily="34" charset="0"/>
                <a:cs typeface="Arial" panose="020B0604020202020204" pitchFamily="34" charset="0"/>
              </a:rPr>
              <a:t>Miguel Á. GARCÍA-FUENTES </a:t>
            </a:r>
            <a:r>
              <a:rPr lang="en-GB" sz="800" spc="80" noProof="0" dirty="0">
                <a:solidFill>
                  <a:prstClr val="black"/>
                </a:solidFill>
                <a:latin typeface="Arial" panose="020B0604020202020204" pitchFamily="34" charset="0"/>
                <a:cs typeface="Arial" panose="020B0604020202020204" pitchFamily="34" charset="0"/>
              </a:rPr>
              <a:t>| REMOURBAN Project Coordinator</a:t>
            </a:r>
            <a:endParaRPr lang="en-GB" sz="700" spc="80" noProof="0" dirty="0">
              <a:solidFill>
                <a:prstClr val="black"/>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173163972"/>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8_Due contenuti">
    <p:bg>
      <p:bgPr>
        <a:solidFill>
          <a:schemeClr val="bg1"/>
        </a:solidFill>
        <a:effectLst/>
      </p:bgPr>
    </p:bg>
    <p:spTree>
      <p:nvGrpSpPr>
        <p:cNvPr id="1" name=""/>
        <p:cNvGrpSpPr/>
        <p:nvPr/>
      </p:nvGrpSpPr>
      <p:grpSpPr>
        <a:xfrm>
          <a:off x="0" y="0"/>
          <a:ext cx="0" cy="0"/>
          <a:chOff x="0" y="0"/>
          <a:chExt cx="0" cy="0"/>
        </a:xfrm>
      </p:grpSpPr>
      <p:sp>
        <p:nvSpPr>
          <p:cNvPr id="10" name="Rettangolo 9"/>
          <p:cNvSpPr/>
          <p:nvPr userDrawn="1"/>
        </p:nvSpPr>
        <p:spPr>
          <a:xfrm>
            <a:off x="4324486" y="2"/>
            <a:ext cx="4819514" cy="1248603"/>
          </a:xfrm>
          <a:prstGeom prst="rect">
            <a:avLst/>
          </a:prstGeom>
          <a:solidFill>
            <a:srgbClr val="DCDDD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solidFill>
                <a:prstClr val="white"/>
              </a:solidFill>
              <a:latin typeface="Arial" panose="020B0604020202020204" pitchFamily="34" charset="0"/>
              <a:cs typeface="Arial" panose="020B0604020202020204" pitchFamily="34" charset="0"/>
            </a:endParaRPr>
          </a:p>
        </p:txBody>
      </p:sp>
      <p:sp>
        <p:nvSpPr>
          <p:cNvPr id="8" name="Rettangolo 7"/>
          <p:cNvSpPr/>
          <p:nvPr userDrawn="1"/>
        </p:nvSpPr>
        <p:spPr>
          <a:xfrm>
            <a:off x="0" y="2"/>
            <a:ext cx="6588232" cy="1248603"/>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solidFill>
                <a:prstClr val="white"/>
              </a:solidFill>
              <a:latin typeface="Arial" panose="020B0604020202020204" pitchFamily="34" charset="0"/>
              <a:cs typeface="Arial" panose="020B0604020202020204" pitchFamily="34" charset="0"/>
            </a:endParaRPr>
          </a:p>
        </p:txBody>
      </p:sp>
      <p:sp>
        <p:nvSpPr>
          <p:cNvPr id="2" name="Titolo 1"/>
          <p:cNvSpPr>
            <a:spLocks noGrp="1"/>
          </p:cNvSpPr>
          <p:nvPr>
            <p:ph type="title"/>
          </p:nvPr>
        </p:nvSpPr>
        <p:spPr>
          <a:xfrm>
            <a:off x="457200" y="60473"/>
            <a:ext cx="4474840" cy="567063"/>
          </a:xfrm>
        </p:spPr>
        <p:txBody>
          <a:bodyPr anchor="t" anchorCtr="0">
            <a:noAutofit/>
          </a:bodyPr>
          <a:lstStyle>
            <a:lvl1pPr algn="r">
              <a:defRPr sz="2400">
                <a:solidFill>
                  <a:schemeClr val="bg1"/>
                </a:solidFill>
                <a:latin typeface="Arial" panose="020B0604020202020204" pitchFamily="34" charset="0"/>
                <a:cs typeface="Arial" panose="020B0604020202020204" pitchFamily="34" charset="0"/>
              </a:defRPr>
            </a:lvl1pPr>
          </a:lstStyle>
          <a:p>
            <a:r>
              <a:rPr lang="it-IT" dirty="0"/>
              <a:t>Fare clic per modificare lo stile del titolo</a:t>
            </a:r>
          </a:p>
        </p:txBody>
      </p:sp>
      <p:sp>
        <p:nvSpPr>
          <p:cNvPr id="3" name="Segnaposto contenuto 2"/>
          <p:cNvSpPr>
            <a:spLocks noGrp="1"/>
          </p:cNvSpPr>
          <p:nvPr>
            <p:ph sz="half" idx="1" hasCustomPrompt="1"/>
          </p:nvPr>
        </p:nvSpPr>
        <p:spPr>
          <a:xfrm>
            <a:off x="6964753" y="60472"/>
            <a:ext cx="2087576" cy="891099"/>
          </a:xfrm>
        </p:spPr>
        <p:txBody>
          <a:bodyPr>
            <a:normAutofit/>
          </a:bodyPr>
          <a:lstStyle>
            <a:lvl1pPr marL="0" indent="0" algn="l">
              <a:buNone/>
              <a:defRPr sz="2400">
                <a:latin typeface="Arial" panose="020B0604020202020204" pitchFamily="34" charset="0"/>
                <a:cs typeface="Arial" panose="020B0604020202020204" pitchFamily="34" charset="0"/>
              </a:defRPr>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it-IT" dirty="0"/>
              <a:t>Fare clic per modificare titolo</a:t>
            </a:r>
          </a:p>
        </p:txBody>
      </p:sp>
      <p:sp>
        <p:nvSpPr>
          <p:cNvPr id="6" name="Rettangolo 5"/>
          <p:cNvSpPr/>
          <p:nvPr userDrawn="1"/>
        </p:nvSpPr>
        <p:spPr>
          <a:xfrm>
            <a:off x="6588232" y="1302611"/>
            <a:ext cx="108000" cy="2889321"/>
          </a:xfrm>
          <a:prstGeom prst="rect">
            <a:avLst/>
          </a:prstGeom>
          <a:solidFill>
            <a:srgbClr val="DCDDD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solidFill>
                <a:prstClr val="white"/>
              </a:solidFill>
              <a:latin typeface="Arial" panose="020B0604020202020204" pitchFamily="34" charset="0"/>
              <a:cs typeface="Arial" panose="020B0604020202020204" pitchFamily="34" charset="0"/>
            </a:endParaRPr>
          </a:p>
        </p:txBody>
      </p:sp>
      <p:sp>
        <p:nvSpPr>
          <p:cNvPr id="11" name="Rettangolo 10"/>
          <p:cNvSpPr/>
          <p:nvPr userDrawn="1"/>
        </p:nvSpPr>
        <p:spPr>
          <a:xfrm>
            <a:off x="6588224" y="4191932"/>
            <a:ext cx="2555776" cy="81009"/>
          </a:xfrm>
          <a:prstGeom prst="rect">
            <a:avLst/>
          </a:prstGeom>
          <a:solidFill>
            <a:srgbClr val="DCDDD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solidFill>
                <a:prstClr val="white"/>
              </a:solidFill>
              <a:latin typeface="Arial" panose="020B0604020202020204" pitchFamily="34" charset="0"/>
              <a:cs typeface="Arial" panose="020B0604020202020204" pitchFamily="34" charset="0"/>
            </a:endParaRPr>
          </a:p>
        </p:txBody>
      </p:sp>
      <p:sp>
        <p:nvSpPr>
          <p:cNvPr id="12" name="Rettangolo 11"/>
          <p:cNvSpPr/>
          <p:nvPr userDrawn="1"/>
        </p:nvSpPr>
        <p:spPr>
          <a:xfrm>
            <a:off x="0" y="4191930"/>
            <a:ext cx="6588212" cy="810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solidFill>
                <a:prstClr val="white"/>
              </a:solidFill>
              <a:latin typeface="Arial" panose="020B0604020202020204" pitchFamily="34" charset="0"/>
              <a:cs typeface="Arial" panose="020B0604020202020204" pitchFamily="34" charset="0"/>
            </a:endParaRPr>
          </a:p>
        </p:txBody>
      </p:sp>
      <p:sp>
        <p:nvSpPr>
          <p:cNvPr id="13" name="Rettangolo 12"/>
          <p:cNvSpPr/>
          <p:nvPr userDrawn="1"/>
        </p:nvSpPr>
        <p:spPr>
          <a:xfrm rot="16200000">
            <a:off x="5078277" y="2704562"/>
            <a:ext cx="2911915" cy="108008"/>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solidFill>
                <a:prstClr val="white"/>
              </a:solidFill>
              <a:latin typeface="Arial" panose="020B0604020202020204" pitchFamily="34" charset="0"/>
              <a:cs typeface="Arial" panose="020B0604020202020204" pitchFamily="34" charset="0"/>
            </a:endParaRPr>
          </a:p>
        </p:txBody>
      </p:sp>
      <p:sp>
        <p:nvSpPr>
          <p:cNvPr id="14" name="Rettangolo 13"/>
          <p:cNvSpPr/>
          <p:nvPr userDrawn="1"/>
        </p:nvSpPr>
        <p:spPr>
          <a:xfrm rot="16200000">
            <a:off x="-1428955" y="2677567"/>
            <a:ext cx="2965912" cy="108002"/>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solidFill>
                <a:prstClr val="white"/>
              </a:solidFill>
              <a:latin typeface="Arial" panose="020B0604020202020204" pitchFamily="34" charset="0"/>
              <a:cs typeface="Arial" panose="020B0604020202020204" pitchFamily="34" charset="0"/>
            </a:endParaRPr>
          </a:p>
        </p:txBody>
      </p:sp>
      <p:sp>
        <p:nvSpPr>
          <p:cNvPr id="15" name="Rettangolo 14"/>
          <p:cNvSpPr/>
          <p:nvPr userDrawn="1"/>
        </p:nvSpPr>
        <p:spPr>
          <a:xfrm>
            <a:off x="6596194" y="1248604"/>
            <a:ext cx="2555776" cy="81009"/>
          </a:xfrm>
          <a:prstGeom prst="rect">
            <a:avLst/>
          </a:prstGeom>
          <a:solidFill>
            <a:srgbClr val="DCDDD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solidFill>
                <a:prstClr val="white"/>
              </a:solidFill>
              <a:latin typeface="Arial" panose="020B0604020202020204" pitchFamily="34" charset="0"/>
              <a:cs typeface="Arial" panose="020B0604020202020204" pitchFamily="34" charset="0"/>
            </a:endParaRPr>
          </a:p>
        </p:txBody>
      </p:sp>
      <p:pic>
        <p:nvPicPr>
          <p:cNvPr id="25" name="Picture 2" descr="C:\Users\Img255\Documents\RemoUrban\Immagini PPT\città filetto grigio.png"/>
          <p:cNvPicPr>
            <a:picLocks noChangeAspect="1" noChangeArrowheads="1"/>
          </p:cNvPicPr>
          <p:nvPr userDrawn="1"/>
        </p:nvPicPr>
        <p:blipFill>
          <a:blip r:embed="rId2" cstate="email">
            <a:extLst>
              <a:ext uri="{28A0092B-C50C-407E-A947-70E740481C1C}">
                <a14:useLocalDpi xmlns:a14="http://schemas.microsoft.com/office/drawing/2010/main"/>
              </a:ext>
            </a:extLst>
          </a:blip>
          <a:srcRect/>
          <a:stretch>
            <a:fillRect/>
          </a:stretch>
        </p:blipFill>
        <p:spPr bwMode="auto">
          <a:xfrm>
            <a:off x="4860032" y="145712"/>
            <a:ext cx="2104721" cy="1159823"/>
          </a:xfrm>
          <a:prstGeom prst="rect">
            <a:avLst/>
          </a:prstGeom>
          <a:noFill/>
          <a:extLst>
            <a:ext uri="{909E8E84-426E-40DD-AFC4-6F175D3DCCD1}">
              <a14:hiddenFill xmlns:a14="http://schemas.microsoft.com/office/drawing/2010/main">
                <a:solidFill>
                  <a:srgbClr val="FFFFFF"/>
                </a:solidFill>
              </a14:hiddenFill>
            </a:ext>
          </a:extLst>
        </p:spPr>
      </p:pic>
      <p:sp>
        <p:nvSpPr>
          <p:cNvPr id="16" name="Rettangolo 15"/>
          <p:cNvSpPr/>
          <p:nvPr userDrawn="1"/>
        </p:nvSpPr>
        <p:spPr>
          <a:xfrm>
            <a:off x="7982" y="1248612"/>
            <a:ext cx="6580230" cy="810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solidFill>
                <a:prstClr val="white"/>
              </a:solidFill>
              <a:latin typeface="Arial" panose="020B0604020202020204" pitchFamily="34" charset="0"/>
              <a:cs typeface="Arial" panose="020B0604020202020204" pitchFamily="34" charset="0"/>
            </a:endParaRPr>
          </a:p>
        </p:txBody>
      </p:sp>
      <p:pic>
        <p:nvPicPr>
          <p:cNvPr id="23" name="Picture 2" descr="C:\Users\Img255\Documents\RemoUrban\Immagini PPT\logo REMOURBAN piccolo.png"/>
          <p:cNvPicPr>
            <a:picLocks noChangeAspect="1" noChangeArrowheads="1"/>
          </p:cNvPicPr>
          <p:nvPr userDrawn="1"/>
        </p:nvPicPr>
        <p:blipFill>
          <a:blip r:embed="rId3" cstate="email">
            <a:extLst>
              <a:ext uri="{28A0092B-C50C-407E-A947-70E740481C1C}">
                <a14:useLocalDpi xmlns:a14="http://schemas.microsoft.com/office/drawing/2010/main"/>
              </a:ext>
            </a:extLst>
          </a:blip>
          <a:srcRect/>
          <a:stretch>
            <a:fillRect/>
          </a:stretch>
        </p:blipFill>
        <p:spPr bwMode="auto">
          <a:xfrm>
            <a:off x="8352420" y="4395547"/>
            <a:ext cx="699902" cy="720519"/>
          </a:xfrm>
          <a:prstGeom prst="rect">
            <a:avLst/>
          </a:prstGeom>
          <a:noFill/>
          <a:effectLst/>
          <a:extLst>
            <a:ext uri="{909E8E84-426E-40DD-AFC4-6F175D3DCCD1}">
              <a14:hiddenFill xmlns:a14="http://schemas.microsoft.com/office/drawing/2010/main">
                <a:solidFill>
                  <a:srgbClr val="FFFFFF"/>
                </a:solidFill>
              </a14:hiddenFill>
            </a:ext>
          </a:extLst>
        </p:spPr>
      </p:pic>
      <p:pic>
        <p:nvPicPr>
          <p:cNvPr id="26" name="Picture 2" descr="C:\Users\Miguel y Pris\Desktop\eu-logo1.jpg"/>
          <p:cNvPicPr>
            <a:picLocks noChangeAspect="1" noChangeArrowheads="1"/>
          </p:cNvPicPr>
          <p:nvPr userDrawn="1"/>
        </p:nvPicPr>
        <p:blipFill>
          <a:blip r:embed="rId4" cstate="email">
            <a:extLst>
              <a:ext uri="{28A0092B-C50C-407E-A947-70E740481C1C}">
                <a14:useLocalDpi xmlns:a14="http://schemas.microsoft.com/office/drawing/2010/main"/>
              </a:ext>
            </a:extLst>
          </a:blip>
          <a:srcRect/>
          <a:stretch>
            <a:fillRect/>
          </a:stretch>
        </p:blipFill>
        <p:spPr bwMode="auto">
          <a:xfrm>
            <a:off x="467544" y="4723291"/>
            <a:ext cx="441177" cy="288000"/>
          </a:xfrm>
          <a:prstGeom prst="rect">
            <a:avLst/>
          </a:prstGeom>
          <a:noFill/>
        </p:spPr>
      </p:pic>
      <p:pic>
        <p:nvPicPr>
          <p:cNvPr id="27" name="Picture 4" descr="D:\Usuario miggar\HumanCity - Colombia\COMUNICACION_E_IMAGEN_CORPORATIVA\Logotipos y layouts 2015\logo CARTIF_english.png"/>
          <p:cNvPicPr>
            <a:picLocks noChangeAspect="1" noChangeArrowheads="1"/>
          </p:cNvPicPr>
          <p:nvPr userDrawn="1"/>
        </p:nvPicPr>
        <p:blipFill>
          <a:blip r:embed="rId5" cstate="email">
            <a:extLst>
              <a:ext uri="{28A0092B-C50C-407E-A947-70E740481C1C}">
                <a14:useLocalDpi xmlns:a14="http://schemas.microsoft.com/office/drawing/2010/main"/>
              </a:ext>
            </a:extLst>
          </a:blip>
          <a:srcRect/>
          <a:stretch>
            <a:fillRect/>
          </a:stretch>
        </p:blipFill>
        <p:spPr bwMode="auto">
          <a:xfrm>
            <a:off x="6664628" y="4777068"/>
            <a:ext cx="1579780" cy="244490"/>
          </a:xfrm>
          <a:prstGeom prst="rect">
            <a:avLst/>
          </a:prstGeom>
          <a:noFill/>
          <a:extLst>
            <a:ext uri="{909E8E84-426E-40DD-AFC4-6F175D3DCCD1}">
              <a14:hiddenFill xmlns:a14="http://schemas.microsoft.com/office/drawing/2010/main">
                <a:solidFill>
                  <a:srgbClr val="FFFFFF"/>
                </a:solidFill>
              </a14:hiddenFill>
            </a:ext>
          </a:extLst>
        </p:spPr>
      </p:pic>
      <p:sp>
        <p:nvSpPr>
          <p:cNvPr id="28" name="27 CuadroTexto"/>
          <p:cNvSpPr txBox="1"/>
          <p:nvPr userDrawn="1"/>
        </p:nvSpPr>
        <p:spPr>
          <a:xfrm>
            <a:off x="848792" y="4685517"/>
            <a:ext cx="5040560" cy="348813"/>
          </a:xfrm>
          <a:prstGeom prst="rect">
            <a:avLst/>
          </a:prstGeom>
          <a:noFill/>
        </p:spPr>
        <p:txBody>
          <a:bodyPr wrap="square" rtlCol="0">
            <a:spAutoFit/>
          </a:bodyPr>
          <a:lstStyle/>
          <a:p>
            <a:pPr algn="just">
              <a:lnSpc>
                <a:spcPts val="1000"/>
              </a:lnSpc>
              <a:defRPr/>
            </a:pPr>
            <a:r>
              <a:rPr lang="en-GB" sz="700" spc="60" noProof="0" dirty="0">
                <a:solidFill>
                  <a:srgbClr val="739E8D"/>
                </a:solidFill>
                <a:latin typeface="Arial" panose="020B0604020202020204" pitchFamily="34" charset="0"/>
                <a:cs typeface="Arial" panose="020B0604020202020204" pitchFamily="34" charset="0"/>
              </a:rPr>
              <a:t>REMOURBAN FINAL CONFERENCE | July, 16th 2020</a:t>
            </a:r>
          </a:p>
          <a:p>
            <a:pPr algn="just">
              <a:lnSpc>
                <a:spcPts val="1000"/>
              </a:lnSpc>
              <a:defRPr/>
            </a:pPr>
            <a:r>
              <a:rPr lang="en-GB" sz="800" b="1" spc="80" noProof="0" dirty="0">
                <a:solidFill>
                  <a:prstClr val="black"/>
                </a:solidFill>
                <a:latin typeface="Arial" panose="020B0604020202020204" pitchFamily="34" charset="0"/>
                <a:cs typeface="Arial" panose="020B0604020202020204" pitchFamily="34" charset="0"/>
              </a:rPr>
              <a:t>Miguel Á. GARCÍA-FUENTES </a:t>
            </a:r>
            <a:r>
              <a:rPr lang="en-GB" sz="800" spc="80" noProof="0" dirty="0">
                <a:solidFill>
                  <a:prstClr val="black"/>
                </a:solidFill>
                <a:latin typeface="Arial" panose="020B0604020202020204" pitchFamily="34" charset="0"/>
                <a:cs typeface="Arial" panose="020B0604020202020204" pitchFamily="34" charset="0"/>
              </a:rPr>
              <a:t>| REMOURBAN Project Coordinator</a:t>
            </a:r>
            <a:endParaRPr lang="en-GB" sz="700" spc="80" noProof="0" dirty="0">
              <a:solidFill>
                <a:prstClr val="black"/>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008653849"/>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9_Due contenuti">
    <p:bg>
      <p:bgPr>
        <a:solidFill>
          <a:schemeClr val="bg1"/>
        </a:solidFill>
        <a:effectLst/>
      </p:bgPr>
    </p:bg>
    <p:spTree>
      <p:nvGrpSpPr>
        <p:cNvPr id="1" name=""/>
        <p:cNvGrpSpPr/>
        <p:nvPr/>
      </p:nvGrpSpPr>
      <p:grpSpPr>
        <a:xfrm>
          <a:off x="0" y="0"/>
          <a:ext cx="0" cy="0"/>
          <a:chOff x="0" y="0"/>
          <a:chExt cx="0" cy="0"/>
        </a:xfrm>
      </p:grpSpPr>
      <p:sp>
        <p:nvSpPr>
          <p:cNvPr id="8" name="Rettangolo 7"/>
          <p:cNvSpPr/>
          <p:nvPr userDrawn="1"/>
        </p:nvSpPr>
        <p:spPr>
          <a:xfrm>
            <a:off x="1259632" y="0"/>
            <a:ext cx="7884368" cy="756000"/>
          </a:xfrm>
          <a:prstGeom prst="rect">
            <a:avLst/>
          </a:prstGeom>
          <a:solidFill>
            <a:schemeClr val="tx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sz="1400" dirty="0">
              <a:solidFill>
                <a:prstClr val="white"/>
              </a:solidFill>
              <a:latin typeface="Corbel" pitchFamily="34" charset="0"/>
            </a:endParaRPr>
          </a:p>
        </p:txBody>
      </p:sp>
      <p:sp>
        <p:nvSpPr>
          <p:cNvPr id="2" name="Titolo 1"/>
          <p:cNvSpPr>
            <a:spLocks noGrp="1"/>
          </p:cNvSpPr>
          <p:nvPr>
            <p:ph type="title"/>
          </p:nvPr>
        </p:nvSpPr>
        <p:spPr>
          <a:xfrm>
            <a:off x="1417908" y="60473"/>
            <a:ext cx="7474572" cy="567063"/>
          </a:xfrm>
        </p:spPr>
        <p:txBody>
          <a:bodyPr anchor="t" anchorCtr="0">
            <a:noAutofit/>
          </a:bodyPr>
          <a:lstStyle>
            <a:lvl1pPr algn="l">
              <a:defRPr sz="2800">
                <a:solidFill>
                  <a:schemeClr val="bg1"/>
                </a:solidFill>
                <a:latin typeface="Arial" panose="020B0604020202020204" pitchFamily="34" charset="0"/>
                <a:cs typeface="Arial" panose="020B0604020202020204" pitchFamily="34" charset="0"/>
              </a:defRPr>
            </a:lvl1pPr>
          </a:lstStyle>
          <a:p>
            <a:r>
              <a:rPr lang="it-IT" dirty="0"/>
              <a:t>Fare clic per modificare lo stile del titolo</a:t>
            </a:r>
          </a:p>
        </p:txBody>
      </p:sp>
      <p:sp>
        <p:nvSpPr>
          <p:cNvPr id="3" name="Segnaposto contenuto 2"/>
          <p:cNvSpPr>
            <a:spLocks noGrp="1"/>
          </p:cNvSpPr>
          <p:nvPr>
            <p:ph sz="half" idx="1"/>
          </p:nvPr>
        </p:nvSpPr>
        <p:spPr>
          <a:xfrm>
            <a:off x="468316" y="951571"/>
            <a:ext cx="8388163" cy="3394472"/>
          </a:xfrm>
        </p:spPr>
        <p:txBody>
          <a:bodyPr>
            <a:normAutofit/>
          </a:bodyPr>
          <a:lstStyle>
            <a:lvl1pPr>
              <a:defRPr sz="2000">
                <a:latin typeface="Arial" panose="020B0604020202020204" pitchFamily="34" charset="0"/>
                <a:cs typeface="Arial" panose="020B0604020202020204" pitchFamily="34" charset="0"/>
              </a:defRPr>
            </a:lvl1pPr>
            <a:lvl2pPr>
              <a:defRPr sz="1800">
                <a:latin typeface="Arial" panose="020B0604020202020204" pitchFamily="34" charset="0"/>
                <a:cs typeface="Arial" panose="020B0604020202020204" pitchFamily="34" charset="0"/>
              </a:defRPr>
            </a:lvl2pPr>
            <a:lvl3pPr>
              <a:defRPr sz="1600">
                <a:latin typeface="Arial" panose="020B0604020202020204" pitchFamily="34" charset="0"/>
                <a:cs typeface="Arial" panose="020B0604020202020204" pitchFamily="34" charset="0"/>
              </a:defRPr>
            </a:lvl3pPr>
            <a:lvl4pPr>
              <a:defRPr sz="1400">
                <a:latin typeface="Arial" panose="020B0604020202020204" pitchFamily="34" charset="0"/>
                <a:cs typeface="Arial" panose="020B0604020202020204" pitchFamily="34" charset="0"/>
              </a:defRPr>
            </a:lvl4pPr>
            <a:lvl5pPr>
              <a:defRPr sz="1400">
                <a:latin typeface="Arial" panose="020B0604020202020204" pitchFamily="34" charset="0"/>
                <a:cs typeface="Arial" panose="020B0604020202020204" pitchFamily="34" charset="0"/>
              </a:defRPr>
            </a:lvl5pPr>
            <a:lvl6pPr>
              <a:defRPr sz="1800"/>
            </a:lvl6pPr>
            <a:lvl7pPr>
              <a:defRPr sz="1800"/>
            </a:lvl7pPr>
            <a:lvl8pPr>
              <a:defRPr sz="1800"/>
            </a:lvl8pPr>
            <a:lvl9pPr>
              <a:defRPr sz="1800"/>
            </a:lvl9pPr>
          </a:lstStyle>
          <a:p>
            <a:pPr lvl="0"/>
            <a:r>
              <a:rPr lang="it-IT" dirty="0"/>
              <a:t>Fare clic per modificare stili del testo dello schema</a:t>
            </a:r>
          </a:p>
          <a:p>
            <a:pPr lvl="1"/>
            <a:r>
              <a:rPr lang="it-IT" dirty="0"/>
              <a:t>Secondo livello</a:t>
            </a:r>
          </a:p>
          <a:p>
            <a:pPr lvl="2"/>
            <a:r>
              <a:rPr lang="it-IT" dirty="0"/>
              <a:t>Terzo livello</a:t>
            </a:r>
          </a:p>
          <a:p>
            <a:pPr lvl="3"/>
            <a:r>
              <a:rPr lang="it-IT" dirty="0"/>
              <a:t>Quarto livello</a:t>
            </a:r>
          </a:p>
          <a:p>
            <a:pPr lvl="4"/>
            <a:r>
              <a:rPr lang="it-IT" dirty="0"/>
              <a:t>Quinto livello</a:t>
            </a:r>
          </a:p>
        </p:txBody>
      </p:sp>
      <p:sp>
        <p:nvSpPr>
          <p:cNvPr id="5" name="Rettangolo 4"/>
          <p:cNvSpPr/>
          <p:nvPr userDrawn="1"/>
        </p:nvSpPr>
        <p:spPr>
          <a:xfrm>
            <a:off x="0" y="710283"/>
            <a:ext cx="1583668" cy="45719"/>
          </a:xfrm>
          <a:prstGeom prst="rect">
            <a:avLst/>
          </a:prstGeom>
          <a:solidFill>
            <a:schemeClr val="tx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solidFill>
                <a:prstClr val="white"/>
              </a:solidFill>
            </a:endParaRPr>
          </a:p>
        </p:txBody>
      </p:sp>
      <p:pic>
        <p:nvPicPr>
          <p:cNvPr id="19" name="Picture 2" descr="C:\Users\Img255\Documents\RemoUrban\Immagini PPT\città filetto nero.png"/>
          <p:cNvPicPr>
            <a:picLocks noChangeAspect="1" noChangeArrowheads="1"/>
          </p:cNvPicPr>
          <p:nvPr userDrawn="1"/>
        </p:nvPicPr>
        <p:blipFill rotWithShape="1">
          <a:blip r:embed="rId2" cstate="email">
            <a:extLst>
              <a:ext uri="{28A0092B-C50C-407E-A947-70E740481C1C}">
                <a14:useLocalDpi xmlns:a14="http://schemas.microsoft.com/office/drawing/2010/main"/>
              </a:ext>
            </a:extLst>
          </a:blip>
          <a:srcRect/>
          <a:stretch/>
        </p:blipFill>
        <p:spPr bwMode="auto">
          <a:xfrm>
            <a:off x="179512" y="60600"/>
            <a:ext cx="1238396" cy="648000"/>
          </a:xfrm>
          <a:prstGeom prst="rect">
            <a:avLst/>
          </a:prstGeom>
          <a:noFill/>
          <a:extLst>
            <a:ext uri="{909E8E84-426E-40DD-AFC4-6F175D3DCCD1}">
              <a14:hiddenFill xmlns:a14="http://schemas.microsoft.com/office/drawing/2010/main">
                <a:solidFill>
                  <a:srgbClr val="FFFFFF"/>
                </a:solidFill>
              </a14:hiddenFill>
            </a:ext>
          </a:extLst>
        </p:spPr>
      </p:pic>
      <p:pic>
        <p:nvPicPr>
          <p:cNvPr id="17" name="Picture 2" descr="C:\Users\Img255\Documents\RemoUrban\Immagini PPT\logo REMOURBAN piccolo.png"/>
          <p:cNvPicPr>
            <a:picLocks noChangeAspect="1" noChangeArrowheads="1"/>
          </p:cNvPicPr>
          <p:nvPr userDrawn="1"/>
        </p:nvPicPr>
        <p:blipFill>
          <a:blip r:embed="rId3" cstate="email">
            <a:extLst>
              <a:ext uri="{28A0092B-C50C-407E-A947-70E740481C1C}">
                <a14:useLocalDpi xmlns:a14="http://schemas.microsoft.com/office/drawing/2010/main"/>
              </a:ext>
            </a:extLst>
          </a:blip>
          <a:srcRect/>
          <a:stretch>
            <a:fillRect/>
          </a:stretch>
        </p:blipFill>
        <p:spPr bwMode="auto">
          <a:xfrm>
            <a:off x="8352420" y="4395547"/>
            <a:ext cx="699902" cy="720519"/>
          </a:xfrm>
          <a:prstGeom prst="rect">
            <a:avLst/>
          </a:prstGeom>
          <a:noFill/>
          <a:effectLst/>
          <a:extLst>
            <a:ext uri="{909E8E84-426E-40DD-AFC4-6F175D3DCCD1}">
              <a14:hiddenFill xmlns:a14="http://schemas.microsoft.com/office/drawing/2010/main">
                <a:solidFill>
                  <a:srgbClr val="FFFFFF"/>
                </a:solidFill>
              </a14:hiddenFill>
            </a:ext>
          </a:extLst>
        </p:spPr>
      </p:pic>
      <p:pic>
        <p:nvPicPr>
          <p:cNvPr id="18" name="Picture 2" descr="C:\Users\Miguel y Pris\Desktop\eu-logo1.jpg"/>
          <p:cNvPicPr>
            <a:picLocks noChangeAspect="1" noChangeArrowheads="1"/>
          </p:cNvPicPr>
          <p:nvPr userDrawn="1"/>
        </p:nvPicPr>
        <p:blipFill>
          <a:blip r:embed="rId4" cstate="email">
            <a:extLst>
              <a:ext uri="{28A0092B-C50C-407E-A947-70E740481C1C}">
                <a14:useLocalDpi xmlns:a14="http://schemas.microsoft.com/office/drawing/2010/main"/>
              </a:ext>
            </a:extLst>
          </a:blip>
          <a:srcRect/>
          <a:stretch>
            <a:fillRect/>
          </a:stretch>
        </p:blipFill>
        <p:spPr bwMode="auto">
          <a:xfrm>
            <a:off x="467544" y="4723291"/>
            <a:ext cx="441177" cy="288000"/>
          </a:xfrm>
          <a:prstGeom prst="rect">
            <a:avLst/>
          </a:prstGeom>
          <a:noFill/>
        </p:spPr>
      </p:pic>
      <p:pic>
        <p:nvPicPr>
          <p:cNvPr id="20" name="Picture 4" descr="D:\Usuario miggar\HumanCity - Colombia\COMUNICACION_E_IMAGEN_CORPORATIVA\Logotipos y layouts 2015\logo CARTIF_english.png"/>
          <p:cNvPicPr>
            <a:picLocks noChangeAspect="1" noChangeArrowheads="1"/>
          </p:cNvPicPr>
          <p:nvPr userDrawn="1"/>
        </p:nvPicPr>
        <p:blipFill>
          <a:blip r:embed="rId5" cstate="email">
            <a:extLst>
              <a:ext uri="{28A0092B-C50C-407E-A947-70E740481C1C}">
                <a14:useLocalDpi xmlns:a14="http://schemas.microsoft.com/office/drawing/2010/main"/>
              </a:ext>
            </a:extLst>
          </a:blip>
          <a:srcRect/>
          <a:stretch>
            <a:fillRect/>
          </a:stretch>
        </p:blipFill>
        <p:spPr bwMode="auto">
          <a:xfrm>
            <a:off x="6664628" y="4777068"/>
            <a:ext cx="1579780" cy="244490"/>
          </a:xfrm>
          <a:prstGeom prst="rect">
            <a:avLst/>
          </a:prstGeom>
          <a:noFill/>
          <a:extLst>
            <a:ext uri="{909E8E84-426E-40DD-AFC4-6F175D3DCCD1}">
              <a14:hiddenFill xmlns:a14="http://schemas.microsoft.com/office/drawing/2010/main">
                <a:solidFill>
                  <a:srgbClr val="FFFFFF"/>
                </a:solidFill>
              </a14:hiddenFill>
            </a:ext>
          </a:extLst>
        </p:spPr>
      </p:pic>
      <p:sp>
        <p:nvSpPr>
          <p:cNvPr id="21" name="20 CuadroTexto"/>
          <p:cNvSpPr txBox="1"/>
          <p:nvPr userDrawn="1"/>
        </p:nvSpPr>
        <p:spPr>
          <a:xfrm>
            <a:off x="848792" y="4685517"/>
            <a:ext cx="5040560" cy="348813"/>
          </a:xfrm>
          <a:prstGeom prst="rect">
            <a:avLst/>
          </a:prstGeom>
          <a:noFill/>
        </p:spPr>
        <p:txBody>
          <a:bodyPr wrap="square" rtlCol="0">
            <a:spAutoFit/>
          </a:bodyPr>
          <a:lstStyle/>
          <a:p>
            <a:pPr algn="just">
              <a:lnSpc>
                <a:spcPts val="1000"/>
              </a:lnSpc>
              <a:defRPr/>
            </a:pPr>
            <a:r>
              <a:rPr lang="en-GB" sz="700" spc="60" noProof="0" dirty="0">
                <a:solidFill>
                  <a:srgbClr val="739E8D"/>
                </a:solidFill>
                <a:latin typeface="Arial" panose="020B0604020202020204" pitchFamily="34" charset="0"/>
                <a:cs typeface="Arial" panose="020B0604020202020204" pitchFamily="34" charset="0"/>
              </a:rPr>
              <a:t>REMOURBAN FINAL CONFERENCE | July, 16th 2020</a:t>
            </a:r>
          </a:p>
          <a:p>
            <a:pPr algn="just">
              <a:lnSpc>
                <a:spcPts val="1000"/>
              </a:lnSpc>
              <a:defRPr/>
            </a:pPr>
            <a:r>
              <a:rPr lang="en-GB" sz="800" b="1" spc="80" noProof="0" dirty="0">
                <a:solidFill>
                  <a:prstClr val="black"/>
                </a:solidFill>
                <a:latin typeface="Arial" panose="020B0604020202020204" pitchFamily="34" charset="0"/>
                <a:cs typeface="Arial" panose="020B0604020202020204" pitchFamily="34" charset="0"/>
              </a:rPr>
              <a:t>Miguel Á. GARCÍA-FUENTES </a:t>
            </a:r>
            <a:r>
              <a:rPr lang="en-GB" sz="800" spc="80" noProof="0" dirty="0">
                <a:solidFill>
                  <a:prstClr val="black"/>
                </a:solidFill>
                <a:latin typeface="Arial" panose="020B0604020202020204" pitchFamily="34" charset="0"/>
                <a:cs typeface="Arial" panose="020B0604020202020204" pitchFamily="34" charset="0"/>
              </a:rPr>
              <a:t>| REMOURBAN Project Coordinator</a:t>
            </a:r>
            <a:endParaRPr lang="en-GB" sz="700" spc="80" noProof="0" dirty="0">
              <a:solidFill>
                <a:prstClr val="black"/>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387752200"/>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10_Due contenuti">
    <p:bg>
      <p:bgPr>
        <a:solidFill>
          <a:schemeClr val="bg1"/>
        </a:solidFill>
        <a:effectLst/>
      </p:bgPr>
    </p:bg>
    <p:spTree>
      <p:nvGrpSpPr>
        <p:cNvPr id="1" name=""/>
        <p:cNvGrpSpPr/>
        <p:nvPr/>
      </p:nvGrpSpPr>
      <p:grpSpPr>
        <a:xfrm>
          <a:off x="0" y="0"/>
          <a:ext cx="0" cy="0"/>
          <a:chOff x="0" y="0"/>
          <a:chExt cx="0" cy="0"/>
        </a:xfrm>
      </p:grpSpPr>
      <p:sp>
        <p:nvSpPr>
          <p:cNvPr id="8" name="Rettangolo 7"/>
          <p:cNvSpPr/>
          <p:nvPr userDrawn="1"/>
        </p:nvSpPr>
        <p:spPr>
          <a:xfrm>
            <a:off x="1259632" y="0"/>
            <a:ext cx="7884368" cy="756000"/>
          </a:xfrm>
          <a:prstGeom prst="rect">
            <a:avLst/>
          </a:prstGeom>
          <a:solidFill>
            <a:srgbClr val="DCDDD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sz="1400">
              <a:solidFill>
                <a:prstClr val="white"/>
              </a:solidFill>
              <a:latin typeface="Arial" panose="020B0604020202020204" pitchFamily="34" charset="0"/>
              <a:cs typeface="Arial" panose="020B0604020202020204" pitchFamily="34" charset="0"/>
            </a:endParaRPr>
          </a:p>
        </p:txBody>
      </p:sp>
      <p:sp>
        <p:nvSpPr>
          <p:cNvPr id="2" name="Titolo 1"/>
          <p:cNvSpPr>
            <a:spLocks noGrp="1"/>
          </p:cNvSpPr>
          <p:nvPr>
            <p:ph type="title"/>
          </p:nvPr>
        </p:nvSpPr>
        <p:spPr>
          <a:xfrm>
            <a:off x="1417908" y="60473"/>
            <a:ext cx="7474572" cy="567063"/>
          </a:xfrm>
        </p:spPr>
        <p:txBody>
          <a:bodyPr anchor="t" anchorCtr="0">
            <a:noAutofit/>
          </a:bodyPr>
          <a:lstStyle>
            <a:lvl1pPr algn="l">
              <a:defRPr sz="2800">
                <a:solidFill>
                  <a:schemeClr val="tx1"/>
                </a:solidFill>
                <a:latin typeface="Arial" panose="020B0604020202020204" pitchFamily="34" charset="0"/>
                <a:cs typeface="Arial" panose="020B0604020202020204" pitchFamily="34" charset="0"/>
              </a:defRPr>
            </a:lvl1pPr>
          </a:lstStyle>
          <a:p>
            <a:r>
              <a:rPr lang="it-IT" dirty="0"/>
              <a:t>Fare clic per modificare lo stile del titolo</a:t>
            </a:r>
          </a:p>
        </p:txBody>
      </p:sp>
      <p:sp>
        <p:nvSpPr>
          <p:cNvPr id="3" name="Segnaposto contenuto 2"/>
          <p:cNvSpPr>
            <a:spLocks noGrp="1"/>
          </p:cNvSpPr>
          <p:nvPr>
            <p:ph sz="half" idx="1"/>
          </p:nvPr>
        </p:nvSpPr>
        <p:spPr>
          <a:xfrm>
            <a:off x="468316" y="951571"/>
            <a:ext cx="8388163" cy="3394472"/>
          </a:xfrm>
        </p:spPr>
        <p:txBody>
          <a:bodyPr>
            <a:normAutofit/>
          </a:bodyPr>
          <a:lstStyle>
            <a:lvl1pPr>
              <a:defRPr sz="2000">
                <a:latin typeface="Arial" panose="020B0604020202020204" pitchFamily="34" charset="0"/>
                <a:cs typeface="Arial" panose="020B0604020202020204" pitchFamily="34" charset="0"/>
              </a:defRPr>
            </a:lvl1pPr>
            <a:lvl2pPr>
              <a:defRPr sz="1800">
                <a:latin typeface="Arial" panose="020B0604020202020204" pitchFamily="34" charset="0"/>
                <a:cs typeface="Arial" panose="020B0604020202020204" pitchFamily="34" charset="0"/>
              </a:defRPr>
            </a:lvl2pPr>
            <a:lvl3pPr>
              <a:defRPr sz="1600">
                <a:latin typeface="Arial" panose="020B0604020202020204" pitchFamily="34" charset="0"/>
                <a:cs typeface="Arial" panose="020B0604020202020204" pitchFamily="34" charset="0"/>
              </a:defRPr>
            </a:lvl3pPr>
            <a:lvl4pPr>
              <a:defRPr sz="1400">
                <a:latin typeface="Arial" panose="020B0604020202020204" pitchFamily="34" charset="0"/>
                <a:cs typeface="Arial" panose="020B0604020202020204" pitchFamily="34" charset="0"/>
              </a:defRPr>
            </a:lvl4pPr>
            <a:lvl5pPr>
              <a:defRPr sz="1400">
                <a:latin typeface="Arial" panose="020B0604020202020204" pitchFamily="34" charset="0"/>
                <a:cs typeface="Arial" panose="020B0604020202020204" pitchFamily="34" charset="0"/>
              </a:defRPr>
            </a:lvl5pPr>
            <a:lvl6pPr>
              <a:defRPr sz="1800"/>
            </a:lvl6pPr>
            <a:lvl7pPr>
              <a:defRPr sz="1800"/>
            </a:lvl7pPr>
            <a:lvl8pPr>
              <a:defRPr sz="1800"/>
            </a:lvl8pPr>
            <a:lvl9pPr>
              <a:defRPr sz="1800"/>
            </a:lvl9pPr>
          </a:lstStyle>
          <a:p>
            <a:pPr lvl="0"/>
            <a:r>
              <a:rPr lang="it-IT" dirty="0"/>
              <a:t>Fare clic per modificare stili del testo dello schema</a:t>
            </a:r>
          </a:p>
          <a:p>
            <a:pPr lvl="1"/>
            <a:r>
              <a:rPr lang="it-IT" dirty="0"/>
              <a:t>Secondo livello</a:t>
            </a:r>
          </a:p>
          <a:p>
            <a:pPr lvl="2"/>
            <a:r>
              <a:rPr lang="it-IT" dirty="0"/>
              <a:t>Terzo livello</a:t>
            </a:r>
          </a:p>
          <a:p>
            <a:pPr lvl="3"/>
            <a:r>
              <a:rPr lang="it-IT" dirty="0"/>
              <a:t>Quarto livello</a:t>
            </a:r>
          </a:p>
          <a:p>
            <a:pPr lvl="4"/>
            <a:r>
              <a:rPr lang="it-IT" dirty="0"/>
              <a:t>Quinto livello</a:t>
            </a:r>
          </a:p>
        </p:txBody>
      </p:sp>
      <p:sp>
        <p:nvSpPr>
          <p:cNvPr id="5" name="Rettangolo 4"/>
          <p:cNvSpPr/>
          <p:nvPr userDrawn="1"/>
        </p:nvSpPr>
        <p:spPr>
          <a:xfrm>
            <a:off x="0" y="710283"/>
            <a:ext cx="1797119" cy="45719"/>
          </a:xfrm>
          <a:prstGeom prst="rect">
            <a:avLst/>
          </a:prstGeom>
          <a:solidFill>
            <a:srgbClr val="DCDDD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solidFill>
                <a:prstClr val="white"/>
              </a:solidFill>
              <a:latin typeface="Arial" panose="020B0604020202020204" pitchFamily="34" charset="0"/>
              <a:cs typeface="Arial" panose="020B0604020202020204" pitchFamily="34" charset="0"/>
            </a:endParaRPr>
          </a:p>
        </p:txBody>
      </p:sp>
      <p:pic>
        <p:nvPicPr>
          <p:cNvPr id="25" name="Picture 2" descr="C:\Users\Img255\Documents\RemoUrban\Immagini PPT\città filetto nero.png"/>
          <p:cNvPicPr>
            <a:picLocks noChangeAspect="1" noChangeArrowheads="1"/>
          </p:cNvPicPr>
          <p:nvPr userDrawn="1"/>
        </p:nvPicPr>
        <p:blipFill rotWithShape="1">
          <a:blip r:embed="rId2" cstate="email">
            <a:extLst>
              <a:ext uri="{28A0092B-C50C-407E-A947-70E740481C1C}">
                <a14:useLocalDpi xmlns:a14="http://schemas.microsoft.com/office/drawing/2010/main"/>
              </a:ext>
            </a:extLst>
          </a:blip>
          <a:srcRect/>
          <a:stretch/>
        </p:blipFill>
        <p:spPr bwMode="auto">
          <a:xfrm>
            <a:off x="179512" y="74248"/>
            <a:ext cx="1238396" cy="648000"/>
          </a:xfrm>
          <a:prstGeom prst="rect">
            <a:avLst/>
          </a:prstGeom>
          <a:noFill/>
          <a:extLst>
            <a:ext uri="{909E8E84-426E-40DD-AFC4-6F175D3DCCD1}">
              <a14:hiddenFill xmlns:a14="http://schemas.microsoft.com/office/drawing/2010/main">
                <a:solidFill>
                  <a:srgbClr val="FFFFFF"/>
                </a:solidFill>
              </a14:hiddenFill>
            </a:ext>
          </a:extLst>
        </p:spPr>
      </p:pic>
      <p:pic>
        <p:nvPicPr>
          <p:cNvPr id="17" name="Picture 2" descr="C:\Users\Img255\Documents\RemoUrban\Immagini PPT\logo REMOURBAN piccolo.png"/>
          <p:cNvPicPr>
            <a:picLocks noChangeAspect="1" noChangeArrowheads="1"/>
          </p:cNvPicPr>
          <p:nvPr userDrawn="1"/>
        </p:nvPicPr>
        <p:blipFill>
          <a:blip r:embed="rId3" cstate="email">
            <a:extLst>
              <a:ext uri="{28A0092B-C50C-407E-A947-70E740481C1C}">
                <a14:useLocalDpi xmlns:a14="http://schemas.microsoft.com/office/drawing/2010/main"/>
              </a:ext>
            </a:extLst>
          </a:blip>
          <a:srcRect/>
          <a:stretch>
            <a:fillRect/>
          </a:stretch>
        </p:blipFill>
        <p:spPr bwMode="auto">
          <a:xfrm>
            <a:off x="8352420" y="4395547"/>
            <a:ext cx="699902" cy="720519"/>
          </a:xfrm>
          <a:prstGeom prst="rect">
            <a:avLst/>
          </a:prstGeom>
          <a:noFill/>
          <a:effectLst/>
          <a:extLst>
            <a:ext uri="{909E8E84-426E-40DD-AFC4-6F175D3DCCD1}">
              <a14:hiddenFill xmlns:a14="http://schemas.microsoft.com/office/drawing/2010/main">
                <a:solidFill>
                  <a:srgbClr val="FFFFFF"/>
                </a:solidFill>
              </a14:hiddenFill>
            </a:ext>
          </a:extLst>
        </p:spPr>
      </p:pic>
      <p:pic>
        <p:nvPicPr>
          <p:cNvPr id="18" name="Picture 2" descr="C:\Users\Miguel y Pris\Desktop\eu-logo1.jpg"/>
          <p:cNvPicPr>
            <a:picLocks noChangeAspect="1" noChangeArrowheads="1"/>
          </p:cNvPicPr>
          <p:nvPr userDrawn="1"/>
        </p:nvPicPr>
        <p:blipFill>
          <a:blip r:embed="rId4" cstate="email">
            <a:extLst>
              <a:ext uri="{28A0092B-C50C-407E-A947-70E740481C1C}">
                <a14:useLocalDpi xmlns:a14="http://schemas.microsoft.com/office/drawing/2010/main"/>
              </a:ext>
            </a:extLst>
          </a:blip>
          <a:srcRect/>
          <a:stretch>
            <a:fillRect/>
          </a:stretch>
        </p:blipFill>
        <p:spPr bwMode="auto">
          <a:xfrm>
            <a:off x="467544" y="4723291"/>
            <a:ext cx="441177" cy="288000"/>
          </a:xfrm>
          <a:prstGeom prst="rect">
            <a:avLst/>
          </a:prstGeom>
          <a:noFill/>
        </p:spPr>
      </p:pic>
      <p:pic>
        <p:nvPicPr>
          <p:cNvPr id="19" name="Picture 4" descr="D:\Usuario miggar\HumanCity - Colombia\COMUNICACION_E_IMAGEN_CORPORATIVA\Logotipos y layouts 2015\logo CARTIF_english.png"/>
          <p:cNvPicPr>
            <a:picLocks noChangeAspect="1" noChangeArrowheads="1"/>
          </p:cNvPicPr>
          <p:nvPr userDrawn="1"/>
        </p:nvPicPr>
        <p:blipFill>
          <a:blip r:embed="rId5" cstate="email">
            <a:extLst>
              <a:ext uri="{28A0092B-C50C-407E-A947-70E740481C1C}">
                <a14:useLocalDpi xmlns:a14="http://schemas.microsoft.com/office/drawing/2010/main"/>
              </a:ext>
            </a:extLst>
          </a:blip>
          <a:srcRect/>
          <a:stretch>
            <a:fillRect/>
          </a:stretch>
        </p:blipFill>
        <p:spPr bwMode="auto">
          <a:xfrm>
            <a:off x="6664628" y="4777068"/>
            <a:ext cx="1579780" cy="244490"/>
          </a:xfrm>
          <a:prstGeom prst="rect">
            <a:avLst/>
          </a:prstGeom>
          <a:noFill/>
          <a:extLst>
            <a:ext uri="{909E8E84-426E-40DD-AFC4-6F175D3DCCD1}">
              <a14:hiddenFill xmlns:a14="http://schemas.microsoft.com/office/drawing/2010/main">
                <a:solidFill>
                  <a:srgbClr val="FFFFFF"/>
                </a:solidFill>
              </a14:hiddenFill>
            </a:ext>
          </a:extLst>
        </p:spPr>
      </p:pic>
      <p:sp>
        <p:nvSpPr>
          <p:cNvPr id="20" name="19 CuadroTexto"/>
          <p:cNvSpPr txBox="1"/>
          <p:nvPr userDrawn="1"/>
        </p:nvSpPr>
        <p:spPr>
          <a:xfrm>
            <a:off x="848792" y="4685517"/>
            <a:ext cx="5040560" cy="348813"/>
          </a:xfrm>
          <a:prstGeom prst="rect">
            <a:avLst/>
          </a:prstGeom>
          <a:noFill/>
        </p:spPr>
        <p:txBody>
          <a:bodyPr wrap="square" rtlCol="0">
            <a:spAutoFit/>
          </a:bodyPr>
          <a:lstStyle/>
          <a:p>
            <a:pPr algn="just">
              <a:lnSpc>
                <a:spcPts val="1000"/>
              </a:lnSpc>
              <a:defRPr/>
            </a:pPr>
            <a:r>
              <a:rPr lang="en-GB" sz="700" spc="60" noProof="0" dirty="0">
                <a:solidFill>
                  <a:srgbClr val="739E8D"/>
                </a:solidFill>
                <a:latin typeface="Arial" panose="020B0604020202020204" pitchFamily="34" charset="0"/>
                <a:cs typeface="Arial" panose="020B0604020202020204" pitchFamily="34" charset="0"/>
              </a:rPr>
              <a:t>REMOURBAN FINAL CONFERENCE | July, 16th 2020</a:t>
            </a:r>
          </a:p>
          <a:p>
            <a:pPr algn="just">
              <a:lnSpc>
                <a:spcPts val="1000"/>
              </a:lnSpc>
              <a:defRPr/>
            </a:pPr>
            <a:r>
              <a:rPr lang="en-GB" sz="800" b="1" spc="80" noProof="0" dirty="0">
                <a:solidFill>
                  <a:prstClr val="black"/>
                </a:solidFill>
                <a:latin typeface="Arial" panose="020B0604020202020204" pitchFamily="34" charset="0"/>
                <a:cs typeface="Arial" panose="020B0604020202020204" pitchFamily="34" charset="0"/>
              </a:rPr>
              <a:t>Miguel Á. GARCÍA-FUENTES </a:t>
            </a:r>
            <a:r>
              <a:rPr lang="en-GB" sz="800" spc="80" noProof="0" dirty="0">
                <a:solidFill>
                  <a:prstClr val="black"/>
                </a:solidFill>
                <a:latin typeface="Arial" panose="020B0604020202020204" pitchFamily="34" charset="0"/>
                <a:cs typeface="Arial" panose="020B0604020202020204" pitchFamily="34" charset="0"/>
              </a:rPr>
              <a:t>| REMOURBAN Project Coordinator</a:t>
            </a:r>
            <a:endParaRPr lang="en-GB" sz="700" spc="80" noProof="0" dirty="0">
              <a:solidFill>
                <a:prstClr val="black"/>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143444619"/>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2_Titolo e contenuto">
    <p:spTree>
      <p:nvGrpSpPr>
        <p:cNvPr id="1" name=""/>
        <p:cNvGrpSpPr/>
        <p:nvPr/>
      </p:nvGrpSpPr>
      <p:grpSpPr>
        <a:xfrm>
          <a:off x="0" y="0"/>
          <a:ext cx="0" cy="0"/>
          <a:chOff x="0" y="0"/>
          <a:chExt cx="0" cy="0"/>
        </a:xfrm>
      </p:grpSpPr>
      <p:pic>
        <p:nvPicPr>
          <p:cNvPr id="7" name="Picture 2" descr="C:\Users\energias\Desktop\REMOURBAN\MEETINGS\20150217-19_KoM_VALLADOLID\Presentations\Preparation_materials\Images_Overview\Imagen1.jpg"/>
          <p:cNvPicPr>
            <a:picLocks noChangeAspect="1" noChangeArrowheads="1"/>
          </p:cNvPicPr>
          <p:nvPr userDrawn="1"/>
        </p:nvPicPr>
        <p:blipFill rotWithShape="1">
          <a:blip r:embed="rId2" cstate="print">
            <a:duotone>
              <a:prstClr val="black"/>
              <a:srgbClr val="FFFFFF">
                <a:tint val="45000"/>
                <a:satMod val="400000"/>
              </a:srgbClr>
            </a:duotone>
            <a:extLst>
              <a:ext uri="{BEBA8EAE-BF5A-486C-A8C5-ECC9F3942E4B}">
                <a14:imgProps xmlns:a14="http://schemas.microsoft.com/office/drawing/2010/main">
                  <a14:imgLayer r:embed="rId3">
                    <a14:imgEffect>
                      <a14:sharpenSoften amount="-25000"/>
                    </a14:imgEffect>
                    <a14:imgEffect>
                      <a14:saturation sat="66000"/>
                    </a14:imgEffect>
                    <a14:imgEffect>
                      <a14:brightnessContrast contrast="20000"/>
                    </a14:imgEffect>
                  </a14:imgLayer>
                </a14:imgProps>
              </a:ext>
              <a:ext uri="{28A0092B-C50C-407E-A947-70E740481C1C}">
                <a14:useLocalDpi xmlns:a14="http://schemas.microsoft.com/office/drawing/2010/main"/>
              </a:ext>
            </a:extLst>
          </a:blip>
          <a:srcRect/>
          <a:stretch/>
        </p:blipFill>
        <p:spPr bwMode="auto">
          <a:xfrm>
            <a:off x="0" y="3"/>
            <a:ext cx="9144000" cy="4545493"/>
          </a:xfrm>
          <a:prstGeom prst="rect">
            <a:avLst/>
          </a:prstGeom>
          <a:noFill/>
          <a:extLst>
            <a:ext uri="{909E8E84-426E-40DD-AFC4-6F175D3DCCD1}">
              <a14:hiddenFill xmlns:a14="http://schemas.microsoft.com/office/drawing/2010/main">
                <a:solidFill>
                  <a:srgbClr val="FFFFFF"/>
                </a:solidFill>
              </a14:hiddenFill>
            </a:ext>
          </a:extLst>
        </p:spPr>
      </p:pic>
      <p:sp>
        <p:nvSpPr>
          <p:cNvPr id="8" name="1 Título"/>
          <p:cNvSpPr>
            <a:spLocks noGrp="1"/>
          </p:cNvSpPr>
          <p:nvPr>
            <p:ph type="title" idx="4294967295"/>
          </p:nvPr>
        </p:nvSpPr>
        <p:spPr>
          <a:xfrm>
            <a:off x="323532" y="3147814"/>
            <a:ext cx="8532947" cy="566738"/>
          </a:xfrm>
          <a:solidFill>
            <a:srgbClr val="739E8D">
              <a:alpha val="54902"/>
            </a:srgbClr>
          </a:solidFill>
          <a:effectLst>
            <a:outerShdw blurRad="50800" dist="38100" dir="2700000" algn="tl" rotWithShape="0">
              <a:prstClr val="black">
                <a:alpha val="40000"/>
              </a:prstClr>
            </a:outerShdw>
          </a:effectLst>
        </p:spPr>
        <p:txBody>
          <a:bodyPr vert="horz" lIns="91440" tIns="45720" rIns="91440" bIns="45720" rtlCol="0" anchor="ctr">
            <a:noAutofit/>
          </a:bodyPr>
          <a:lstStyle>
            <a:lvl1pPr>
              <a:defRPr sz="2800">
                <a:solidFill>
                  <a:schemeClr val="bg1"/>
                </a:solidFill>
                <a:latin typeface="Arial" panose="020B0604020202020204" pitchFamily="34" charset="0"/>
                <a:cs typeface="Arial" panose="020B0604020202020204" pitchFamily="34" charset="0"/>
              </a:defRPr>
            </a:lvl1pPr>
          </a:lstStyle>
          <a:p>
            <a:endParaRPr lang="en-GB" sz="3200" noProof="0" dirty="0">
              <a:solidFill>
                <a:schemeClr val="bg1"/>
              </a:solidFill>
              <a:latin typeface="Gadugi" panose="020B0502040204020203" pitchFamily="34" charset="0"/>
            </a:endParaRPr>
          </a:p>
        </p:txBody>
      </p:sp>
      <p:sp>
        <p:nvSpPr>
          <p:cNvPr id="9" name="8 Llamada con línea 1 (barra de énfasis)"/>
          <p:cNvSpPr/>
          <p:nvPr userDrawn="1"/>
        </p:nvSpPr>
        <p:spPr>
          <a:xfrm>
            <a:off x="6624228" y="1195506"/>
            <a:ext cx="2217854" cy="1030245"/>
          </a:xfrm>
          <a:prstGeom prst="accentCallout1">
            <a:avLst>
              <a:gd name="adj1" fmla="val 18750"/>
              <a:gd name="adj2" fmla="val -8333"/>
              <a:gd name="adj3" fmla="val 45474"/>
              <a:gd name="adj4" fmla="val -51310"/>
            </a:avLst>
          </a:prstGeom>
          <a:solidFill>
            <a:srgbClr val="3AA93A"/>
          </a:solidFill>
          <a:ln>
            <a:solidFill>
              <a:srgbClr val="3AA93A"/>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1400" noProof="0" dirty="0">
                <a:solidFill>
                  <a:prstClr val="white"/>
                </a:solidFill>
                <a:latin typeface="Arial" panose="020B0604020202020204" pitchFamily="34" charset="0"/>
                <a:ea typeface="Meiryo" panose="020B0604030504040204" pitchFamily="34" charset="-128"/>
                <a:cs typeface="Arial" panose="020B0604020202020204" pitchFamily="34" charset="0"/>
              </a:rPr>
              <a:t>Regenerate your city with </a:t>
            </a:r>
          </a:p>
          <a:p>
            <a:pPr algn="ctr"/>
            <a:r>
              <a:rPr lang="en-GB" b="1" noProof="0" dirty="0">
                <a:solidFill>
                  <a:prstClr val="white"/>
                </a:solidFill>
                <a:latin typeface="Arial" panose="020B0604020202020204" pitchFamily="34" charset="0"/>
                <a:ea typeface="Meiryo" panose="020B0604030504040204" pitchFamily="34" charset="-128"/>
                <a:cs typeface="Arial" panose="020B0604020202020204" pitchFamily="34" charset="0"/>
              </a:rPr>
              <a:t>REMOURBAN!</a:t>
            </a:r>
            <a:endParaRPr lang="en-GB" noProof="0" dirty="0">
              <a:solidFill>
                <a:prstClr val="white"/>
              </a:solidFill>
              <a:latin typeface="Arial" panose="020B0604020202020204" pitchFamily="34" charset="0"/>
              <a:ea typeface="Meiryo" panose="020B0604030504040204" pitchFamily="34" charset="-128"/>
              <a:cs typeface="Arial" panose="020B0604020202020204" pitchFamily="34" charset="0"/>
            </a:endParaRPr>
          </a:p>
        </p:txBody>
      </p:sp>
      <p:sp>
        <p:nvSpPr>
          <p:cNvPr id="10" name="9 Llamada con línea 1 (barra de énfasis)"/>
          <p:cNvSpPr/>
          <p:nvPr userDrawn="1"/>
        </p:nvSpPr>
        <p:spPr>
          <a:xfrm flipH="1">
            <a:off x="323528" y="1779662"/>
            <a:ext cx="2562764" cy="1008112"/>
          </a:xfrm>
          <a:prstGeom prst="accentCallout1">
            <a:avLst>
              <a:gd name="adj1" fmla="val 81591"/>
              <a:gd name="adj2" fmla="val -8983"/>
              <a:gd name="adj3" fmla="val 16733"/>
              <a:gd name="adj4" fmla="val -31875"/>
            </a:avLst>
          </a:prstGeom>
          <a:solidFill>
            <a:schemeClr val="tx1">
              <a:lumMod val="75000"/>
              <a:lumOff val="25000"/>
            </a:schemeClr>
          </a:solidFill>
          <a:ln>
            <a:solidFill>
              <a:schemeClr val="tx1">
                <a:lumMod val="65000"/>
                <a:lumOff val="3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GB" sz="1200" b="1" noProof="0" dirty="0">
                <a:solidFill>
                  <a:prstClr val="white"/>
                </a:solidFill>
                <a:latin typeface="Arial" panose="020B0604020202020204" pitchFamily="34" charset="0"/>
                <a:ea typeface="Meiryo" panose="020B0604030504040204" pitchFamily="34" charset="-128"/>
                <a:cs typeface="Arial" panose="020B0604020202020204" pitchFamily="34" charset="0"/>
              </a:rPr>
              <a:t>Follow</a:t>
            </a:r>
            <a:r>
              <a:rPr lang="en-GB" sz="1200" noProof="0" dirty="0">
                <a:solidFill>
                  <a:prstClr val="white"/>
                </a:solidFill>
                <a:latin typeface="Arial" panose="020B0604020202020204" pitchFamily="34" charset="0"/>
                <a:ea typeface="Meiryo" panose="020B0604030504040204" pitchFamily="34" charset="-128"/>
                <a:cs typeface="Arial" panose="020B0604020202020204" pitchFamily="34" charset="0"/>
              </a:rPr>
              <a:t> and </a:t>
            </a:r>
            <a:r>
              <a:rPr lang="en-GB" sz="1200" b="1" noProof="0" dirty="0">
                <a:solidFill>
                  <a:prstClr val="white"/>
                </a:solidFill>
                <a:latin typeface="Arial" panose="020B0604020202020204" pitchFamily="34" charset="0"/>
                <a:ea typeface="Meiryo" panose="020B0604030504040204" pitchFamily="34" charset="-128"/>
                <a:cs typeface="Arial" panose="020B0604020202020204" pitchFamily="34" charset="0"/>
              </a:rPr>
              <a:t>engage</a:t>
            </a:r>
            <a:r>
              <a:rPr lang="en-GB" sz="1200" noProof="0" dirty="0">
                <a:solidFill>
                  <a:prstClr val="white"/>
                </a:solidFill>
                <a:latin typeface="Arial" panose="020B0604020202020204" pitchFamily="34" charset="0"/>
                <a:ea typeface="Meiryo" panose="020B0604030504040204" pitchFamily="34" charset="-128"/>
                <a:cs typeface="Arial" panose="020B0604020202020204" pitchFamily="34" charset="0"/>
              </a:rPr>
              <a:t> with </a:t>
            </a:r>
          </a:p>
          <a:p>
            <a:r>
              <a:rPr lang="en-GB" sz="1200" noProof="0" dirty="0">
                <a:solidFill>
                  <a:prstClr val="white"/>
                </a:solidFill>
                <a:latin typeface="Arial" panose="020B0604020202020204" pitchFamily="34" charset="0"/>
                <a:ea typeface="Meiryo" panose="020B0604030504040204" pitchFamily="34" charset="-128"/>
                <a:cs typeface="Arial" panose="020B0604020202020204" pitchFamily="34" charset="0"/>
              </a:rPr>
              <a:t>REMOURBAN on Twitter</a:t>
            </a:r>
          </a:p>
          <a:p>
            <a:r>
              <a:rPr lang="en-GB" b="1" noProof="0" dirty="0">
                <a:solidFill>
                  <a:prstClr val="white"/>
                </a:solidFill>
                <a:latin typeface="Arial" panose="020B0604020202020204" pitchFamily="34" charset="0"/>
                <a:ea typeface="Meiryo" panose="020B0604030504040204" pitchFamily="34" charset="-128"/>
                <a:cs typeface="Arial" panose="020B0604020202020204" pitchFamily="34" charset="0"/>
              </a:rPr>
              <a:t>@</a:t>
            </a:r>
            <a:r>
              <a:rPr lang="en-GB" b="1" noProof="0" dirty="0" err="1">
                <a:solidFill>
                  <a:prstClr val="white"/>
                </a:solidFill>
                <a:latin typeface="Arial" panose="020B0604020202020204" pitchFamily="34" charset="0"/>
                <a:ea typeface="Meiryo" panose="020B0604030504040204" pitchFamily="34" charset="-128"/>
                <a:cs typeface="Arial" panose="020B0604020202020204" pitchFamily="34" charset="0"/>
              </a:rPr>
              <a:t>Remourban_EU</a:t>
            </a:r>
            <a:endParaRPr lang="en-GB" b="1" noProof="0" dirty="0">
              <a:solidFill>
                <a:prstClr val="white"/>
              </a:solidFill>
              <a:latin typeface="Arial" panose="020B0604020202020204" pitchFamily="34" charset="0"/>
              <a:ea typeface="Meiryo" panose="020B0604030504040204" pitchFamily="34" charset="-128"/>
              <a:cs typeface="Arial" panose="020B0604020202020204" pitchFamily="34" charset="0"/>
            </a:endParaRPr>
          </a:p>
          <a:p>
            <a:r>
              <a:rPr lang="en-GB" sz="1200" noProof="0" dirty="0">
                <a:solidFill>
                  <a:prstClr val="white"/>
                </a:solidFill>
                <a:latin typeface="Arial" panose="020B0604020202020204" pitchFamily="34" charset="0"/>
                <a:ea typeface="Meiryo" panose="020B0604030504040204" pitchFamily="34" charset="-128"/>
                <a:cs typeface="Arial" panose="020B0604020202020204" pitchFamily="34" charset="0"/>
              </a:rPr>
              <a:t>follow us!</a:t>
            </a:r>
          </a:p>
        </p:txBody>
      </p:sp>
      <p:sp>
        <p:nvSpPr>
          <p:cNvPr id="11" name="10 Llamada con línea 1 (barra de énfasis)"/>
          <p:cNvSpPr/>
          <p:nvPr userDrawn="1"/>
        </p:nvSpPr>
        <p:spPr>
          <a:xfrm flipH="1">
            <a:off x="323528" y="303500"/>
            <a:ext cx="2268252" cy="837093"/>
          </a:xfrm>
          <a:prstGeom prst="accentCallout1">
            <a:avLst>
              <a:gd name="adj1" fmla="val 81591"/>
              <a:gd name="adj2" fmla="val -8983"/>
              <a:gd name="adj3" fmla="val 94545"/>
              <a:gd name="adj4" fmla="val -38785"/>
            </a:avLst>
          </a:prstGeom>
          <a:solidFill>
            <a:srgbClr val="BE1B1C"/>
          </a:solidFill>
          <a:ln>
            <a:solidFill>
              <a:srgbClr val="BE1B1C"/>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1400" noProof="0" dirty="0">
                <a:solidFill>
                  <a:prstClr val="white"/>
                </a:solidFill>
                <a:latin typeface="Arial" panose="020B0604020202020204" pitchFamily="34" charset="0"/>
                <a:cs typeface="Arial" panose="020B0604020202020204" pitchFamily="34" charset="0"/>
              </a:rPr>
              <a:t>Stay </a:t>
            </a:r>
            <a:r>
              <a:rPr lang="en-GB" sz="1400" noProof="0" dirty="0" err="1">
                <a:solidFill>
                  <a:prstClr val="white"/>
                </a:solidFill>
                <a:latin typeface="Arial" panose="020B0604020202020204" pitchFamily="34" charset="0"/>
                <a:cs typeface="Arial" panose="020B0604020202020204" pitchFamily="34" charset="0"/>
              </a:rPr>
              <a:t>tunned</a:t>
            </a:r>
            <a:r>
              <a:rPr lang="en-GB" sz="1400" noProof="0" dirty="0">
                <a:solidFill>
                  <a:prstClr val="white"/>
                </a:solidFill>
                <a:latin typeface="Arial" panose="020B0604020202020204" pitchFamily="34" charset="0"/>
                <a:cs typeface="Arial" panose="020B0604020202020204" pitchFamily="34" charset="0"/>
              </a:rPr>
              <a:t>:</a:t>
            </a:r>
          </a:p>
          <a:p>
            <a:pPr algn="ctr"/>
            <a:r>
              <a:rPr lang="en-GB" b="1" noProof="0" dirty="0">
                <a:solidFill>
                  <a:prstClr val="white"/>
                </a:solidFill>
                <a:latin typeface="Arial" panose="020B0604020202020204" pitchFamily="34" charset="0"/>
                <a:cs typeface="Arial" panose="020B0604020202020204" pitchFamily="34" charset="0"/>
              </a:rPr>
              <a:t>remourban.eu</a:t>
            </a:r>
          </a:p>
        </p:txBody>
      </p:sp>
      <p:pic>
        <p:nvPicPr>
          <p:cNvPr id="14" name="Picture 4" descr="C:\Users\miggar\Desktop\twitter-logo.png"/>
          <p:cNvPicPr>
            <a:picLocks noChangeAspect="1" noChangeArrowheads="1"/>
          </p:cNvPicPr>
          <p:nvPr userDrawn="1"/>
        </p:nvPicPr>
        <p:blipFill>
          <a:blip r:embed="rId4" cstate="email">
            <a:extLst>
              <a:ext uri="{BEBA8EAE-BF5A-486C-A8C5-ECC9F3942E4B}">
                <a14:imgProps xmlns:a14="http://schemas.microsoft.com/office/drawing/2010/main">
                  <a14:imgLayer r:embed="rId5">
                    <a14:imgEffect>
                      <a14:saturation sat="200000"/>
                    </a14:imgEffect>
                  </a14:imgLayer>
                </a14:imgProps>
              </a:ext>
              <a:ext uri="{28A0092B-C50C-407E-A947-70E740481C1C}">
                <a14:useLocalDpi xmlns:a14="http://schemas.microsoft.com/office/drawing/2010/main"/>
              </a:ext>
            </a:extLst>
          </a:blip>
          <a:srcRect/>
          <a:stretch>
            <a:fillRect/>
          </a:stretch>
        </p:blipFill>
        <p:spPr bwMode="auto">
          <a:xfrm>
            <a:off x="2512854" y="1599642"/>
            <a:ext cx="491096" cy="487469"/>
          </a:xfrm>
          <a:prstGeom prst="rect">
            <a:avLst/>
          </a:prstGeom>
          <a:noFill/>
          <a:extLst>
            <a:ext uri="{909E8E84-426E-40DD-AFC4-6F175D3DCCD1}">
              <a14:hiddenFill xmlns:a14="http://schemas.microsoft.com/office/drawing/2010/main">
                <a:solidFill>
                  <a:srgbClr val="FFFFFF"/>
                </a:solidFill>
              </a14:hiddenFill>
            </a:ext>
          </a:extLst>
        </p:spPr>
      </p:pic>
      <p:pic>
        <p:nvPicPr>
          <p:cNvPr id="18" name="Picture 2" descr="C:\Users\Img255\Documents\RemoUrban\Immagini PPT\Logo REMOURBAN.png"/>
          <p:cNvPicPr>
            <a:picLocks noChangeAspect="1" noChangeArrowheads="1"/>
          </p:cNvPicPr>
          <p:nvPr userDrawn="1"/>
        </p:nvPicPr>
        <p:blipFill>
          <a:blip r:embed="rId6" cstate="email">
            <a:extLst>
              <a:ext uri="{28A0092B-C50C-407E-A947-70E740481C1C}">
                <a14:useLocalDpi xmlns:a14="http://schemas.microsoft.com/office/drawing/2010/main"/>
              </a:ext>
            </a:extLst>
          </a:blip>
          <a:srcRect/>
          <a:stretch>
            <a:fillRect/>
          </a:stretch>
        </p:blipFill>
        <p:spPr bwMode="auto">
          <a:xfrm>
            <a:off x="3563888" y="450319"/>
            <a:ext cx="2193407" cy="2337455"/>
          </a:xfrm>
          <a:prstGeom prst="rect">
            <a:avLst/>
          </a:prstGeom>
          <a:noFill/>
          <a:effectLst/>
          <a:extLst>
            <a:ext uri="{909E8E84-426E-40DD-AFC4-6F175D3DCCD1}">
              <a14:hiddenFill xmlns:a14="http://schemas.microsoft.com/office/drawing/2010/main">
                <a:solidFill>
                  <a:srgbClr val="FFFFFF"/>
                </a:solidFill>
              </a14:hiddenFill>
            </a:ext>
          </a:extLst>
        </p:spPr>
      </p:pic>
      <p:pic>
        <p:nvPicPr>
          <p:cNvPr id="25" name="Picture 3" descr="C:\Users\miggar\Desktop\wifi.png"/>
          <p:cNvPicPr>
            <a:picLocks noChangeAspect="1" noChangeArrowheads="1"/>
          </p:cNvPicPr>
          <p:nvPr userDrawn="1"/>
        </p:nvPicPr>
        <p:blipFill>
          <a:blip r:embed="rId7" cstate="email">
            <a:duotone>
              <a:schemeClr val="accent2">
                <a:shade val="45000"/>
                <a:satMod val="135000"/>
              </a:schemeClr>
              <a:prstClr val="white"/>
            </a:duotone>
            <a:extLst>
              <a:ext uri="{28A0092B-C50C-407E-A947-70E740481C1C}">
                <a14:useLocalDpi xmlns:a14="http://schemas.microsoft.com/office/drawing/2010/main"/>
              </a:ext>
            </a:extLst>
          </a:blip>
          <a:srcRect/>
          <a:stretch>
            <a:fillRect/>
          </a:stretch>
        </p:blipFill>
        <p:spPr bwMode="auto">
          <a:xfrm>
            <a:off x="287524" y="17239"/>
            <a:ext cx="675457" cy="675457"/>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rgbClr val="FFFFFF"/>
                </a:solidFill>
              </a14:hiddenFill>
            </a:ext>
          </a:extLst>
        </p:spPr>
      </p:pic>
      <p:sp>
        <p:nvSpPr>
          <p:cNvPr id="16" name="Titolo 12"/>
          <p:cNvSpPr txBox="1">
            <a:spLocks/>
          </p:cNvSpPr>
          <p:nvPr userDrawn="1"/>
        </p:nvSpPr>
        <p:spPr>
          <a:xfrm>
            <a:off x="-1" y="4047914"/>
            <a:ext cx="9143493" cy="594066"/>
          </a:xfrm>
          <a:prstGeom prst="rect">
            <a:avLst/>
          </a:prstGeom>
          <a:solidFill>
            <a:schemeClr val="tx1"/>
          </a:solidFill>
        </p:spPr>
        <p:txBody>
          <a:bodyP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n-GB" sz="1100" noProof="0" dirty="0">
                <a:solidFill>
                  <a:schemeClr val="bg1"/>
                </a:solidFill>
                <a:latin typeface="Arial" panose="020B0604020202020204" pitchFamily="34" charset="0"/>
                <a:cs typeface="Arial" panose="020B0604020202020204" pitchFamily="34" charset="0"/>
              </a:rPr>
              <a:t>CARTIF Technology Centre</a:t>
            </a:r>
            <a:br>
              <a:rPr lang="en-GB" sz="1100" noProof="0" dirty="0">
                <a:solidFill>
                  <a:schemeClr val="bg1"/>
                </a:solidFill>
                <a:latin typeface="Arial" panose="020B0604020202020204" pitchFamily="34" charset="0"/>
                <a:cs typeface="Arial" panose="020B0604020202020204" pitchFamily="34" charset="0"/>
              </a:rPr>
            </a:br>
            <a:r>
              <a:rPr lang="en-GB" sz="1200" b="1" spc="300" noProof="0" dirty="0">
                <a:solidFill>
                  <a:schemeClr val="bg1"/>
                </a:solidFill>
                <a:latin typeface="Arial" panose="020B0604020202020204" pitchFamily="34" charset="0"/>
                <a:cs typeface="Arial" panose="020B0604020202020204" pitchFamily="34" charset="0"/>
              </a:rPr>
              <a:t>Miguel Á. GARCÍA-FUENTES</a:t>
            </a:r>
            <a:br>
              <a:rPr lang="en-GB" sz="1200" b="1" spc="300" noProof="0" dirty="0">
                <a:solidFill>
                  <a:schemeClr val="bg1"/>
                </a:solidFill>
                <a:latin typeface="Arial" panose="020B0604020202020204" pitchFamily="34" charset="0"/>
                <a:cs typeface="Arial" panose="020B0604020202020204" pitchFamily="34" charset="0"/>
              </a:rPr>
            </a:br>
            <a:r>
              <a:rPr lang="en-GB" sz="1100" noProof="0" dirty="0">
                <a:solidFill>
                  <a:schemeClr val="bg1"/>
                </a:solidFill>
                <a:latin typeface="Arial" panose="020B0604020202020204" pitchFamily="34" charset="0"/>
                <a:cs typeface="Arial" panose="020B0604020202020204" pitchFamily="34" charset="0"/>
              </a:rPr>
              <a:t>REMOURBAN Project Coordinator</a:t>
            </a:r>
            <a:endParaRPr lang="en-GB" sz="1200" noProof="0" dirty="0">
              <a:solidFill>
                <a:schemeClr val="bg1"/>
              </a:solidFill>
              <a:latin typeface="Arial" panose="020B0604020202020204" pitchFamily="34" charset="0"/>
              <a:cs typeface="Arial" panose="020B0604020202020204" pitchFamily="34" charset="0"/>
            </a:endParaRPr>
          </a:p>
        </p:txBody>
      </p:sp>
      <p:sp>
        <p:nvSpPr>
          <p:cNvPr id="17" name="CasellaDiTesto 14"/>
          <p:cNvSpPr txBox="1"/>
          <p:nvPr userDrawn="1"/>
        </p:nvSpPr>
        <p:spPr>
          <a:xfrm>
            <a:off x="7839930" y="4776036"/>
            <a:ext cx="1295201" cy="253916"/>
          </a:xfrm>
          <a:prstGeom prst="rect">
            <a:avLst/>
          </a:prstGeom>
          <a:noFill/>
        </p:spPr>
        <p:txBody>
          <a:bodyPr wrap="square" rtlCol="0">
            <a:spAutoFit/>
          </a:bodyPr>
          <a:lstStyle/>
          <a:p>
            <a:r>
              <a:rPr lang="en-GB" sz="1000" noProof="0" dirty="0">
                <a:solidFill>
                  <a:prstClr val="black"/>
                </a:solidFill>
                <a:latin typeface="Arial" panose="020B0604020202020204" pitchFamily="34" charset="0"/>
                <a:cs typeface="Arial" panose="020B0604020202020204" pitchFamily="34" charset="0"/>
              </a:rPr>
              <a:t>@</a:t>
            </a:r>
            <a:r>
              <a:rPr lang="en-GB" sz="1000" noProof="0" dirty="0" err="1">
                <a:solidFill>
                  <a:prstClr val="black"/>
                </a:solidFill>
                <a:latin typeface="Arial" panose="020B0604020202020204" pitchFamily="34" charset="0"/>
                <a:cs typeface="Arial" panose="020B0604020202020204" pitchFamily="34" charset="0"/>
              </a:rPr>
              <a:t>Remourban_EU</a:t>
            </a:r>
            <a:endParaRPr lang="en-GB" sz="1000" noProof="0" dirty="0">
              <a:solidFill>
                <a:prstClr val="black"/>
              </a:solidFill>
              <a:latin typeface="Arial" panose="020B0604020202020204" pitchFamily="34" charset="0"/>
              <a:cs typeface="Arial" panose="020B0604020202020204" pitchFamily="34" charset="0"/>
            </a:endParaRPr>
          </a:p>
        </p:txBody>
      </p:sp>
      <p:pic>
        <p:nvPicPr>
          <p:cNvPr id="19" name="Picture 4" descr="C:\Users\miggar\Desktop\twitter-logo.png"/>
          <p:cNvPicPr>
            <a:picLocks noChangeAspect="1" noChangeArrowheads="1"/>
          </p:cNvPicPr>
          <p:nvPr userDrawn="1"/>
        </p:nvPicPr>
        <p:blipFill>
          <a:blip r:embed="rId8" cstate="email">
            <a:extLst>
              <a:ext uri="{BEBA8EAE-BF5A-486C-A8C5-ECC9F3942E4B}">
                <a14:imgProps xmlns:a14="http://schemas.microsoft.com/office/drawing/2010/main">
                  <a14:imgLayer r:embed="rId9">
                    <a14:imgEffect>
                      <a14:saturation sat="66000"/>
                    </a14:imgEffect>
                  </a14:imgLayer>
                </a14:imgProps>
              </a:ext>
              <a:ext uri="{28A0092B-C50C-407E-A947-70E740481C1C}">
                <a14:useLocalDpi xmlns:a14="http://schemas.microsoft.com/office/drawing/2010/main"/>
              </a:ext>
            </a:extLst>
          </a:blip>
          <a:srcRect/>
          <a:stretch>
            <a:fillRect/>
          </a:stretch>
        </p:blipFill>
        <p:spPr bwMode="auto">
          <a:xfrm>
            <a:off x="7572076" y="4767994"/>
            <a:ext cx="270000" cy="270000"/>
          </a:xfrm>
          <a:prstGeom prst="rect">
            <a:avLst/>
          </a:prstGeom>
          <a:noFill/>
          <a:extLst>
            <a:ext uri="{909E8E84-426E-40DD-AFC4-6F175D3DCCD1}">
              <a14:hiddenFill xmlns:a14="http://schemas.microsoft.com/office/drawing/2010/main">
                <a:solidFill>
                  <a:srgbClr val="FFFFFF"/>
                </a:solidFill>
              </a14:hiddenFill>
            </a:ext>
          </a:extLst>
        </p:spPr>
      </p:pic>
      <p:sp>
        <p:nvSpPr>
          <p:cNvPr id="20" name="CasellaDiTesto 14"/>
          <p:cNvSpPr txBox="1"/>
          <p:nvPr userDrawn="1"/>
        </p:nvSpPr>
        <p:spPr>
          <a:xfrm>
            <a:off x="6190628" y="4767994"/>
            <a:ext cx="1428227" cy="246221"/>
          </a:xfrm>
          <a:prstGeom prst="rect">
            <a:avLst/>
          </a:prstGeom>
          <a:noFill/>
        </p:spPr>
        <p:txBody>
          <a:bodyPr wrap="square" rtlCol="0">
            <a:spAutoFit/>
          </a:bodyPr>
          <a:lstStyle/>
          <a:p>
            <a:pPr algn="ctr"/>
            <a:r>
              <a:rPr lang="en-GB" sz="1000" noProof="0" dirty="0">
                <a:solidFill>
                  <a:prstClr val="black"/>
                </a:solidFill>
                <a:latin typeface="Arial" panose="020B0604020202020204" pitchFamily="34" charset="0"/>
                <a:cs typeface="Arial" panose="020B0604020202020204" pitchFamily="34" charset="0"/>
              </a:rPr>
              <a:t>www.remourban.eu</a:t>
            </a:r>
          </a:p>
        </p:txBody>
      </p:sp>
      <p:pic>
        <p:nvPicPr>
          <p:cNvPr id="21" name="Picture 2" descr="C:\Users\miggar\Desktop\sites_folder_256.png"/>
          <p:cNvPicPr>
            <a:picLocks noChangeAspect="1" noChangeArrowheads="1"/>
          </p:cNvPicPr>
          <p:nvPr userDrawn="1"/>
        </p:nvPicPr>
        <p:blipFill>
          <a:blip r:embed="rId10" cstate="email">
            <a:extLst>
              <a:ext uri="{28A0092B-C50C-407E-A947-70E740481C1C}">
                <a14:useLocalDpi xmlns:a14="http://schemas.microsoft.com/office/drawing/2010/main"/>
              </a:ext>
            </a:extLst>
          </a:blip>
          <a:srcRect/>
          <a:stretch>
            <a:fillRect/>
          </a:stretch>
        </p:blipFill>
        <p:spPr bwMode="auto">
          <a:xfrm>
            <a:off x="6010652" y="4761993"/>
            <a:ext cx="270000" cy="270000"/>
          </a:xfrm>
          <a:prstGeom prst="rect">
            <a:avLst/>
          </a:prstGeom>
          <a:noFill/>
          <a:extLst>
            <a:ext uri="{909E8E84-426E-40DD-AFC4-6F175D3DCCD1}">
              <a14:hiddenFill xmlns:a14="http://schemas.microsoft.com/office/drawing/2010/main">
                <a:solidFill>
                  <a:srgbClr val="FFFFFF"/>
                </a:solidFill>
              </a14:hiddenFill>
            </a:ext>
          </a:extLst>
        </p:spPr>
      </p:pic>
      <p:sp>
        <p:nvSpPr>
          <p:cNvPr id="22" name="21 CuadroTexto"/>
          <p:cNvSpPr txBox="1"/>
          <p:nvPr userDrawn="1"/>
        </p:nvSpPr>
        <p:spPr>
          <a:xfrm>
            <a:off x="899592" y="4702084"/>
            <a:ext cx="3168352" cy="307777"/>
          </a:xfrm>
          <a:prstGeom prst="rect">
            <a:avLst/>
          </a:prstGeom>
          <a:noFill/>
        </p:spPr>
        <p:txBody>
          <a:bodyPr wrap="square" rtlCol="0">
            <a:spAutoFit/>
          </a:bodyPr>
          <a:lstStyle/>
          <a:p>
            <a:pPr algn="just"/>
            <a:r>
              <a:rPr lang="en-GB" sz="700" noProof="0" dirty="0">
                <a:solidFill>
                  <a:prstClr val="black"/>
                </a:solidFill>
                <a:latin typeface="Arial" panose="020B0604020202020204" pitchFamily="34" charset="0"/>
                <a:cs typeface="Arial" panose="020B0604020202020204" pitchFamily="34" charset="0"/>
              </a:rPr>
              <a:t>This project has received funding from the European Union’s Horizon 2020 research and innovation programme under grant agreement No 646511</a:t>
            </a:r>
            <a:endParaRPr lang="en-GB" sz="700" spc="110" noProof="0" dirty="0">
              <a:solidFill>
                <a:prstClr val="black"/>
              </a:solidFill>
              <a:latin typeface="Arial" panose="020B0604020202020204" pitchFamily="34" charset="0"/>
              <a:cs typeface="Arial" panose="020B0604020202020204" pitchFamily="34" charset="0"/>
            </a:endParaRPr>
          </a:p>
        </p:txBody>
      </p:sp>
      <p:pic>
        <p:nvPicPr>
          <p:cNvPr id="23" name="Picture 2" descr="C:\Users\Miguel y Pris\Desktop\eu-logo1.jpg"/>
          <p:cNvPicPr>
            <a:picLocks noChangeAspect="1" noChangeArrowheads="1"/>
          </p:cNvPicPr>
          <p:nvPr userDrawn="1"/>
        </p:nvPicPr>
        <p:blipFill>
          <a:blip r:embed="rId11" cstate="email">
            <a:extLst>
              <a:ext uri="{28A0092B-C50C-407E-A947-70E740481C1C}">
                <a14:useLocalDpi xmlns:a14="http://schemas.microsoft.com/office/drawing/2010/main"/>
              </a:ext>
            </a:extLst>
          </a:blip>
          <a:srcRect/>
          <a:stretch>
            <a:fillRect/>
          </a:stretch>
        </p:blipFill>
        <p:spPr bwMode="auto">
          <a:xfrm>
            <a:off x="467544" y="4723291"/>
            <a:ext cx="441177" cy="288000"/>
          </a:xfrm>
          <a:prstGeom prst="rect">
            <a:avLst/>
          </a:prstGeom>
          <a:noFill/>
        </p:spPr>
      </p:pic>
      <p:pic>
        <p:nvPicPr>
          <p:cNvPr id="24" name="Picture 2" descr="C:\Users\energias\Desktop\MetroUI_Mail.png"/>
          <p:cNvPicPr>
            <a:picLocks noChangeAspect="1" noChangeArrowheads="1"/>
          </p:cNvPicPr>
          <p:nvPr userDrawn="1"/>
        </p:nvPicPr>
        <p:blipFill>
          <a:blip r:embed="rId12" cstate="email">
            <a:extLst>
              <a:ext uri="{BEBA8EAE-BF5A-486C-A8C5-ECC9F3942E4B}">
                <a14:imgProps xmlns:a14="http://schemas.microsoft.com/office/drawing/2010/main">
                  <a14:imgLayer r:embed="rId13">
                    <a14:imgEffect>
                      <a14:saturation sat="66000"/>
                    </a14:imgEffect>
                  </a14:imgLayer>
                </a14:imgProps>
              </a:ext>
              <a:ext uri="{28A0092B-C50C-407E-A947-70E740481C1C}">
                <a14:useLocalDpi xmlns:a14="http://schemas.microsoft.com/office/drawing/2010/main"/>
              </a:ext>
            </a:extLst>
          </a:blip>
          <a:srcRect/>
          <a:stretch>
            <a:fillRect/>
          </a:stretch>
        </p:blipFill>
        <p:spPr bwMode="auto">
          <a:xfrm>
            <a:off x="4241676" y="4748961"/>
            <a:ext cx="308066" cy="308066"/>
          </a:xfrm>
          <a:prstGeom prst="rect">
            <a:avLst/>
          </a:prstGeom>
          <a:noFill/>
          <a:extLst>
            <a:ext uri="{909E8E84-426E-40DD-AFC4-6F175D3DCCD1}">
              <a14:hiddenFill xmlns:a14="http://schemas.microsoft.com/office/drawing/2010/main">
                <a:solidFill>
                  <a:srgbClr val="FFFFFF"/>
                </a:solidFill>
              </a14:hiddenFill>
            </a:ext>
          </a:extLst>
        </p:spPr>
      </p:pic>
      <p:sp>
        <p:nvSpPr>
          <p:cNvPr id="26" name="CasellaDiTesto 14"/>
          <p:cNvSpPr txBox="1"/>
          <p:nvPr userDrawn="1"/>
        </p:nvSpPr>
        <p:spPr>
          <a:xfrm>
            <a:off x="4457700" y="4771598"/>
            <a:ext cx="1547140" cy="246221"/>
          </a:xfrm>
          <a:prstGeom prst="rect">
            <a:avLst/>
          </a:prstGeom>
          <a:noFill/>
        </p:spPr>
        <p:txBody>
          <a:bodyPr wrap="square" rtlCol="0">
            <a:spAutoFit/>
          </a:bodyPr>
          <a:lstStyle/>
          <a:p>
            <a:pPr algn="ctr"/>
            <a:r>
              <a:rPr lang="en-GB" sz="1000" noProof="0" dirty="0">
                <a:solidFill>
                  <a:prstClr val="black"/>
                </a:solidFill>
                <a:latin typeface="Arial" panose="020B0604020202020204" pitchFamily="34" charset="0"/>
                <a:cs typeface="Arial" panose="020B0604020202020204" pitchFamily="34" charset="0"/>
              </a:rPr>
              <a:t>contact@remourban.eu</a:t>
            </a:r>
          </a:p>
        </p:txBody>
      </p:sp>
    </p:spTree>
    <p:extLst>
      <p:ext uri="{BB962C8B-B14F-4D97-AF65-F5344CB8AC3E}">
        <p14:creationId xmlns:p14="http://schemas.microsoft.com/office/powerpoint/2010/main" val="814214693"/>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woObj" preserve="1">
  <p:cSld name="2_Due contenuti">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a:t>Fare clic per modificare lo stile del titolo</a:t>
            </a:r>
          </a:p>
        </p:txBody>
      </p:sp>
      <p:sp>
        <p:nvSpPr>
          <p:cNvPr id="3" name="Segnaposto contenuto 2"/>
          <p:cNvSpPr>
            <a:spLocks noGrp="1"/>
          </p:cNvSpPr>
          <p:nvPr>
            <p:ph sz="half" idx="1"/>
          </p:nvPr>
        </p:nvSpPr>
        <p:spPr>
          <a:xfrm>
            <a:off x="457200" y="1200151"/>
            <a:ext cx="4038600" cy="339447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it-IT"/>
              <a:t>Fare clic per modificare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4" name="Segnaposto contenuto 3"/>
          <p:cNvSpPr>
            <a:spLocks noGrp="1"/>
          </p:cNvSpPr>
          <p:nvPr>
            <p:ph sz="half" idx="2"/>
          </p:nvPr>
        </p:nvSpPr>
        <p:spPr>
          <a:xfrm>
            <a:off x="4648200" y="1200151"/>
            <a:ext cx="4038600" cy="339447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it-IT"/>
              <a:t>Fare clic per modificare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5" name="Segnaposto data 4"/>
          <p:cNvSpPr>
            <a:spLocks noGrp="1"/>
          </p:cNvSpPr>
          <p:nvPr>
            <p:ph type="dt" sz="half" idx="10"/>
          </p:nvPr>
        </p:nvSpPr>
        <p:spPr>
          <a:xfrm>
            <a:off x="457200" y="4767264"/>
            <a:ext cx="2133600" cy="273844"/>
          </a:xfrm>
          <a:prstGeom prst="rect">
            <a:avLst/>
          </a:prstGeom>
        </p:spPr>
        <p:txBody>
          <a:bodyPr/>
          <a:lstStyle/>
          <a:p>
            <a:fld id="{92469550-3F25-4827-AEAF-4F60DE276236}" type="datetimeFigureOut">
              <a:rPr lang="it-IT">
                <a:solidFill>
                  <a:prstClr val="black"/>
                </a:solidFill>
              </a:rPr>
              <a:pPr/>
              <a:t>29/07/20</a:t>
            </a:fld>
            <a:endParaRPr lang="it-IT">
              <a:solidFill>
                <a:prstClr val="black"/>
              </a:solidFill>
            </a:endParaRPr>
          </a:p>
        </p:txBody>
      </p:sp>
      <p:sp>
        <p:nvSpPr>
          <p:cNvPr id="6" name="Segnaposto piè di pagina 5"/>
          <p:cNvSpPr>
            <a:spLocks noGrp="1"/>
          </p:cNvSpPr>
          <p:nvPr>
            <p:ph type="ftr" sz="quarter" idx="11"/>
          </p:nvPr>
        </p:nvSpPr>
        <p:spPr>
          <a:xfrm>
            <a:off x="3124200" y="4767264"/>
            <a:ext cx="2895600" cy="273844"/>
          </a:xfrm>
          <a:prstGeom prst="rect">
            <a:avLst/>
          </a:prstGeom>
        </p:spPr>
        <p:txBody>
          <a:bodyPr/>
          <a:lstStyle/>
          <a:p>
            <a:endParaRPr lang="it-IT">
              <a:solidFill>
                <a:prstClr val="black"/>
              </a:solidFill>
            </a:endParaRPr>
          </a:p>
        </p:txBody>
      </p:sp>
      <p:sp>
        <p:nvSpPr>
          <p:cNvPr id="7" name="Segnaposto numero diapositiva 6"/>
          <p:cNvSpPr>
            <a:spLocks noGrp="1"/>
          </p:cNvSpPr>
          <p:nvPr>
            <p:ph type="sldNum" sz="quarter" idx="12"/>
          </p:nvPr>
        </p:nvSpPr>
        <p:spPr>
          <a:xfrm>
            <a:off x="6553200" y="4767264"/>
            <a:ext cx="2133600" cy="273844"/>
          </a:xfrm>
          <a:prstGeom prst="rect">
            <a:avLst/>
          </a:prstGeom>
        </p:spPr>
        <p:txBody>
          <a:bodyPr/>
          <a:lstStyle/>
          <a:p>
            <a:fld id="{C11A4B54-A855-441C-B19E-71EB252A3CAB}" type="slidenum">
              <a:rPr lang="it-IT">
                <a:solidFill>
                  <a:prstClr val="black"/>
                </a:solidFill>
              </a:rPr>
              <a:pPr/>
              <a:t>‹#›</a:t>
            </a:fld>
            <a:endParaRPr lang="it-IT">
              <a:solidFill>
                <a:prstClr val="black"/>
              </a:solidFill>
            </a:endParaRPr>
          </a:p>
        </p:txBody>
      </p:sp>
    </p:spTree>
    <p:extLst>
      <p:ext uri="{BB962C8B-B14F-4D97-AF65-F5344CB8AC3E}">
        <p14:creationId xmlns:p14="http://schemas.microsoft.com/office/powerpoint/2010/main" val="1135715166"/>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twoObj" preserve="1">
  <p:cSld name="1_Due contenuti">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a:t>Fare clic per modificare lo stile del titolo</a:t>
            </a:r>
          </a:p>
        </p:txBody>
      </p:sp>
      <p:sp>
        <p:nvSpPr>
          <p:cNvPr id="3" name="Segnaposto contenuto 2"/>
          <p:cNvSpPr>
            <a:spLocks noGrp="1"/>
          </p:cNvSpPr>
          <p:nvPr>
            <p:ph sz="half" idx="1"/>
          </p:nvPr>
        </p:nvSpPr>
        <p:spPr>
          <a:xfrm>
            <a:off x="457200" y="1200151"/>
            <a:ext cx="4038600" cy="339447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it-IT"/>
              <a:t>Fare clic per modificare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4" name="Segnaposto contenuto 3"/>
          <p:cNvSpPr>
            <a:spLocks noGrp="1"/>
          </p:cNvSpPr>
          <p:nvPr>
            <p:ph sz="half" idx="2"/>
          </p:nvPr>
        </p:nvSpPr>
        <p:spPr>
          <a:xfrm>
            <a:off x="4648200" y="1200151"/>
            <a:ext cx="4038600" cy="339447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it-IT"/>
              <a:t>Fare clic per modificare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5" name="Segnaposto data 4"/>
          <p:cNvSpPr>
            <a:spLocks noGrp="1"/>
          </p:cNvSpPr>
          <p:nvPr>
            <p:ph type="dt" sz="half" idx="10"/>
          </p:nvPr>
        </p:nvSpPr>
        <p:spPr>
          <a:xfrm>
            <a:off x="457200" y="4767264"/>
            <a:ext cx="2133600" cy="273844"/>
          </a:xfrm>
          <a:prstGeom prst="rect">
            <a:avLst/>
          </a:prstGeom>
        </p:spPr>
        <p:txBody>
          <a:bodyPr/>
          <a:lstStyle/>
          <a:p>
            <a:fld id="{92469550-3F25-4827-AEAF-4F60DE276236}" type="datetimeFigureOut">
              <a:rPr lang="it-IT">
                <a:solidFill>
                  <a:prstClr val="black"/>
                </a:solidFill>
              </a:rPr>
              <a:pPr/>
              <a:t>29/07/20</a:t>
            </a:fld>
            <a:endParaRPr lang="it-IT">
              <a:solidFill>
                <a:prstClr val="black"/>
              </a:solidFill>
            </a:endParaRPr>
          </a:p>
        </p:txBody>
      </p:sp>
      <p:sp>
        <p:nvSpPr>
          <p:cNvPr id="6" name="Segnaposto piè di pagina 5"/>
          <p:cNvSpPr>
            <a:spLocks noGrp="1"/>
          </p:cNvSpPr>
          <p:nvPr>
            <p:ph type="ftr" sz="quarter" idx="11"/>
          </p:nvPr>
        </p:nvSpPr>
        <p:spPr>
          <a:xfrm>
            <a:off x="3124200" y="4767264"/>
            <a:ext cx="2895600" cy="273844"/>
          </a:xfrm>
          <a:prstGeom prst="rect">
            <a:avLst/>
          </a:prstGeom>
        </p:spPr>
        <p:txBody>
          <a:bodyPr/>
          <a:lstStyle/>
          <a:p>
            <a:endParaRPr lang="it-IT">
              <a:solidFill>
                <a:prstClr val="black"/>
              </a:solidFill>
            </a:endParaRPr>
          </a:p>
        </p:txBody>
      </p:sp>
      <p:sp>
        <p:nvSpPr>
          <p:cNvPr id="7" name="Segnaposto numero diapositiva 6"/>
          <p:cNvSpPr>
            <a:spLocks noGrp="1"/>
          </p:cNvSpPr>
          <p:nvPr>
            <p:ph type="sldNum" sz="quarter" idx="12"/>
          </p:nvPr>
        </p:nvSpPr>
        <p:spPr>
          <a:xfrm>
            <a:off x="6553200" y="4767264"/>
            <a:ext cx="2133600" cy="273844"/>
          </a:xfrm>
          <a:prstGeom prst="rect">
            <a:avLst/>
          </a:prstGeom>
        </p:spPr>
        <p:txBody>
          <a:bodyPr/>
          <a:lstStyle/>
          <a:p>
            <a:fld id="{C11A4B54-A855-441C-B19E-71EB252A3CAB}" type="slidenum">
              <a:rPr lang="it-IT">
                <a:solidFill>
                  <a:prstClr val="black"/>
                </a:solidFill>
              </a:rPr>
              <a:pPr/>
              <a:t>‹#›</a:t>
            </a:fld>
            <a:endParaRPr lang="it-IT">
              <a:solidFill>
                <a:prstClr val="black"/>
              </a:solidFill>
            </a:endParaRPr>
          </a:p>
        </p:txBody>
      </p:sp>
    </p:spTree>
    <p:extLst>
      <p:ext uri="{BB962C8B-B14F-4D97-AF65-F5344CB8AC3E}">
        <p14:creationId xmlns:p14="http://schemas.microsoft.com/office/powerpoint/2010/main" val="4265652574"/>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twoTxTwoObj" preserve="1">
  <p:cSld name="Confronto">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lvl1pPr>
              <a:defRPr/>
            </a:lvl1pPr>
          </a:lstStyle>
          <a:p>
            <a:r>
              <a:rPr lang="it-IT"/>
              <a:t>Fare clic per modificare lo stile del titolo</a:t>
            </a:r>
          </a:p>
        </p:txBody>
      </p:sp>
      <p:sp>
        <p:nvSpPr>
          <p:cNvPr id="3" name="Segnaposto testo 2"/>
          <p:cNvSpPr>
            <a:spLocks noGrp="1"/>
          </p:cNvSpPr>
          <p:nvPr>
            <p:ph type="body" idx="1"/>
          </p:nvPr>
        </p:nvSpPr>
        <p:spPr>
          <a:xfrm>
            <a:off x="457200" y="1151335"/>
            <a:ext cx="4040188"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it-IT"/>
              <a:t>Fare clic per modificare stili del testo dello schema</a:t>
            </a:r>
          </a:p>
        </p:txBody>
      </p:sp>
      <p:sp>
        <p:nvSpPr>
          <p:cNvPr id="4" name="Segnaposto contenuto 3"/>
          <p:cNvSpPr>
            <a:spLocks noGrp="1"/>
          </p:cNvSpPr>
          <p:nvPr>
            <p:ph sz="half" idx="2"/>
          </p:nvPr>
        </p:nvSpPr>
        <p:spPr>
          <a:xfrm>
            <a:off x="457200" y="1631156"/>
            <a:ext cx="4040188"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it-IT"/>
              <a:t>Fare clic per modificare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5" name="Segnaposto testo 4"/>
          <p:cNvSpPr>
            <a:spLocks noGrp="1"/>
          </p:cNvSpPr>
          <p:nvPr>
            <p:ph type="body" sz="quarter" idx="3"/>
          </p:nvPr>
        </p:nvSpPr>
        <p:spPr>
          <a:xfrm>
            <a:off x="4645032" y="1151335"/>
            <a:ext cx="4041775"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it-IT"/>
              <a:t>Fare clic per modificare stili del testo dello schema</a:t>
            </a:r>
          </a:p>
        </p:txBody>
      </p:sp>
      <p:sp>
        <p:nvSpPr>
          <p:cNvPr id="6" name="Segnaposto contenuto 5"/>
          <p:cNvSpPr>
            <a:spLocks noGrp="1"/>
          </p:cNvSpPr>
          <p:nvPr>
            <p:ph sz="quarter" idx="4"/>
          </p:nvPr>
        </p:nvSpPr>
        <p:spPr>
          <a:xfrm>
            <a:off x="4645032" y="1631156"/>
            <a:ext cx="4041775"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it-IT"/>
              <a:t>Fare clic per modificare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7" name="Segnaposto data 6"/>
          <p:cNvSpPr>
            <a:spLocks noGrp="1"/>
          </p:cNvSpPr>
          <p:nvPr>
            <p:ph type="dt" sz="half" idx="10"/>
          </p:nvPr>
        </p:nvSpPr>
        <p:spPr>
          <a:xfrm>
            <a:off x="457200" y="4767264"/>
            <a:ext cx="2133600" cy="273844"/>
          </a:xfrm>
          <a:prstGeom prst="rect">
            <a:avLst/>
          </a:prstGeom>
        </p:spPr>
        <p:txBody>
          <a:bodyPr/>
          <a:lstStyle/>
          <a:p>
            <a:fld id="{92469550-3F25-4827-AEAF-4F60DE276236}" type="datetimeFigureOut">
              <a:rPr lang="it-IT">
                <a:solidFill>
                  <a:prstClr val="black"/>
                </a:solidFill>
              </a:rPr>
              <a:pPr/>
              <a:t>29/07/20</a:t>
            </a:fld>
            <a:endParaRPr lang="it-IT">
              <a:solidFill>
                <a:prstClr val="black"/>
              </a:solidFill>
            </a:endParaRPr>
          </a:p>
        </p:txBody>
      </p:sp>
      <p:sp>
        <p:nvSpPr>
          <p:cNvPr id="8" name="Segnaposto piè di pagina 7"/>
          <p:cNvSpPr>
            <a:spLocks noGrp="1"/>
          </p:cNvSpPr>
          <p:nvPr>
            <p:ph type="ftr" sz="quarter" idx="11"/>
          </p:nvPr>
        </p:nvSpPr>
        <p:spPr>
          <a:xfrm>
            <a:off x="3124200" y="4767264"/>
            <a:ext cx="2895600" cy="273844"/>
          </a:xfrm>
          <a:prstGeom prst="rect">
            <a:avLst/>
          </a:prstGeom>
        </p:spPr>
        <p:txBody>
          <a:bodyPr/>
          <a:lstStyle/>
          <a:p>
            <a:endParaRPr lang="it-IT">
              <a:solidFill>
                <a:prstClr val="black"/>
              </a:solidFill>
            </a:endParaRPr>
          </a:p>
        </p:txBody>
      </p:sp>
      <p:sp>
        <p:nvSpPr>
          <p:cNvPr id="9" name="Segnaposto numero diapositiva 8"/>
          <p:cNvSpPr>
            <a:spLocks noGrp="1"/>
          </p:cNvSpPr>
          <p:nvPr>
            <p:ph type="sldNum" sz="quarter" idx="12"/>
          </p:nvPr>
        </p:nvSpPr>
        <p:spPr>
          <a:xfrm>
            <a:off x="6553200" y="4767264"/>
            <a:ext cx="2133600" cy="273844"/>
          </a:xfrm>
          <a:prstGeom prst="rect">
            <a:avLst/>
          </a:prstGeom>
        </p:spPr>
        <p:txBody>
          <a:bodyPr/>
          <a:lstStyle/>
          <a:p>
            <a:fld id="{C11A4B54-A855-441C-B19E-71EB252A3CAB}" type="slidenum">
              <a:rPr lang="it-IT">
                <a:solidFill>
                  <a:prstClr val="black"/>
                </a:solidFill>
              </a:rPr>
              <a:pPr/>
              <a:t>‹#›</a:t>
            </a:fld>
            <a:endParaRPr lang="it-IT">
              <a:solidFill>
                <a:prstClr val="black"/>
              </a:solidFill>
            </a:endParaRPr>
          </a:p>
        </p:txBody>
      </p:sp>
    </p:spTree>
    <p:extLst>
      <p:ext uri="{BB962C8B-B14F-4D97-AF65-F5344CB8AC3E}">
        <p14:creationId xmlns:p14="http://schemas.microsoft.com/office/powerpoint/2010/main" val="1964574043"/>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titleOnly" preserve="1">
  <p:cSld name="Solo titolo">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a:t>Fare clic per modificare lo stile del titolo</a:t>
            </a:r>
          </a:p>
        </p:txBody>
      </p:sp>
      <p:sp>
        <p:nvSpPr>
          <p:cNvPr id="3" name="Segnaposto data 2"/>
          <p:cNvSpPr>
            <a:spLocks noGrp="1"/>
          </p:cNvSpPr>
          <p:nvPr>
            <p:ph type="dt" sz="half" idx="10"/>
          </p:nvPr>
        </p:nvSpPr>
        <p:spPr>
          <a:xfrm>
            <a:off x="457200" y="4767264"/>
            <a:ext cx="2133600" cy="273844"/>
          </a:xfrm>
          <a:prstGeom prst="rect">
            <a:avLst/>
          </a:prstGeom>
        </p:spPr>
        <p:txBody>
          <a:bodyPr/>
          <a:lstStyle/>
          <a:p>
            <a:fld id="{92469550-3F25-4827-AEAF-4F60DE276236}" type="datetimeFigureOut">
              <a:rPr lang="it-IT">
                <a:solidFill>
                  <a:prstClr val="black"/>
                </a:solidFill>
              </a:rPr>
              <a:pPr/>
              <a:t>29/07/20</a:t>
            </a:fld>
            <a:endParaRPr lang="it-IT">
              <a:solidFill>
                <a:prstClr val="black"/>
              </a:solidFill>
            </a:endParaRPr>
          </a:p>
        </p:txBody>
      </p:sp>
      <p:sp>
        <p:nvSpPr>
          <p:cNvPr id="4" name="Segnaposto piè di pagina 3"/>
          <p:cNvSpPr>
            <a:spLocks noGrp="1"/>
          </p:cNvSpPr>
          <p:nvPr>
            <p:ph type="ftr" sz="quarter" idx="11"/>
          </p:nvPr>
        </p:nvSpPr>
        <p:spPr>
          <a:xfrm>
            <a:off x="3124200" y="4767264"/>
            <a:ext cx="2895600" cy="273844"/>
          </a:xfrm>
          <a:prstGeom prst="rect">
            <a:avLst/>
          </a:prstGeom>
        </p:spPr>
        <p:txBody>
          <a:bodyPr/>
          <a:lstStyle/>
          <a:p>
            <a:endParaRPr lang="it-IT">
              <a:solidFill>
                <a:prstClr val="black"/>
              </a:solidFill>
            </a:endParaRPr>
          </a:p>
        </p:txBody>
      </p:sp>
      <p:sp>
        <p:nvSpPr>
          <p:cNvPr id="5" name="Segnaposto numero diapositiva 4"/>
          <p:cNvSpPr>
            <a:spLocks noGrp="1"/>
          </p:cNvSpPr>
          <p:nvPr>
            <p:ph type="sldNum" sz="quarter" idx="12"/>
          </p:nvPr>
        </p:nvSpPr>
        <p:spPr>
          <a:xfrm>
            <a:off x="6553200" y="4767264"/>
            <a:ext cx="2133600" cy="273844"/>
          </a:xfrm>
          <a:prstGeom prst="rect">
            <a:avLst/>
          </a:prstGeom>
        </p:spPr>
        <p:txBody>
          <a:bodyPr/>
          <a:lstStyle/>
          <a:p>
            <a:fld id="{C11A4B54-A855-441C-B19E-71EB252A3CAB}" type="slidenum">
              <a:rPr lang="it-IT">
                <a:solidFill>
                  <a:prstClr val="black"/>
                </a:solidFill>
              </a:rPr>
              <a:pPr/>
              <a:t>‹#›</a:t>
            </a:fld>
            <a:endParaRPr lang="it-IT">
              <a:solidFill>
                <a:prstClr val="black"/>
              </a:solidFill>
            </a:endParaRPr>
          </a:p>
        </p:txBody>
      </p:sp>
    </p:spTree>
    <p:extLst>
      <p:ext uri="{BB962C8B-B14F-4D97-AF65-F5344CB8AC3E}">
        <p14:creationId xmlns:p14="http://schemas.microsoft.com/office/powerpoint/2010/main" val="526619106"/>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blank" preserve="1">
  <p:cSld name="Vuota">
    <p:spTree>
      <p:nvGrpSpPr>
        <p:cNvPr id="1" name=""/>
        <p:cNvGrpSpPr/>
        <p:nvPr/>
      </p:nvGrpSpPr>
      <p:grpSpPr>
        <a:xfrm>
          <a:off x="0" y="0"/>
          <a:ext cx="0" cy="0"/>
          <a:chOff x="0" y="0"/>
          <a:chExt cx="0" cy="0"/>
        </a:xfrm>
      </p:grpSpPr>
      <p:sp>
        <p:nvSpPr>
          <p:cNvPr id="2" name="Segnaposto data 1"/>
          <p:cNvSpPr>
            <a:spLocks noGrp="1"/>
          </p:cNvSpPr>
          <p:nvPr>
            <p:ph type="dt" sz="half" idx="10"/>
          </p:nvPr>
        </p:nvSpPr>
        <p:spPr>
          <a:xfrm>
            <a:off x="457200" y="4767264"/>
            <a:ext cx="2133600" cy="273844"/>
          </a:xfrm>
          <a:prstGeom prst="rect">
            <a:avLst/>
          </a:prstGeom>
        </p:spPr>
        <p:txBody>
          <a:bodyPr/>
          <a:lstStyle/>
          <a:p>
            <a:fld id="{92469550-3F25-4827-AEAF-4F60DE276236}" type="datetimeFigureOut">
              <a:rPr lang="it-IT">
                <a:solidFill>
                  <a:prstClr val="black"/>
                </a:solidFill>
              </a:rPr>
              <a:pPr/>
              <a:t>29/07/20</a:t>
            </a:fld>
            <a:endParaRPr lang="it-IT">
              <a:solidFill>
                <a:prstClr val="black"/>
              </a:solidFill>
            </a:endParaRPr>
          </a:p>
        </p:txBody>
      </p:sp>
      <p:sp>
        <p:nvSpPr>
          <p:cNvPr id="3" name="Segnaposto piè di pagina 2"/>
          <p:cNvSpPr>
            <a:spLocks noGrp="1"/>
          </p:cNvSpPr>
          <p:nvPr>
            <p:ph type="ftr" sz="quarter" idx="11"/>
          </p:nvPr>
        </p:nvSpPr>
        <p:spPr>
          <a:xfrm>
            <a:off x="3124200" y="4767264"/>
            <a:ext cx="2895600" cy="273844"/>
          </a:xfrm>
          <a:prstGeom prst="rect">
            <a:avLst/>
          </a:prstGeom>
        </p:spPr>
        <p:txBody>
          <a:bodyPr/>
          <a:lstStyle/>
          <a:p>
            <a:endParaRPr lang="it-IT">
              <a:solidFill>
                <a:prstClr val="black"/>
              </a:solidFill>
            </a:endParaRPr>
          </a:p>
        </p:txBody>
      </p:sp>
      <p:sp>
        <p:nvSpPr>
          <p:cNvPr id="4" name="Segnaposto numero diapositiva 3"/>
          <p:cNvSpPr>
            <a:spLocks noGrp="1"/>
          </p:cNvSpPr>
          <p:nvPr>
            <p:ph type="sldNum" sz="quarter" idx="12"/>
          </p:nvPr>
        </p:nvSpPr>
        <p:spPr>
          <a:xfrm>
            <a:off x="6553200" y="4767264"/>
            <a:ext cx="2133600" cy="273844"/>
          </a:xfrm>
          <a:prstGeom prst="rect">
            <a:avLst/>
          </a:prstGeom>
        </p:spPr>
        <p:txBody>
          <a:bodyPr/>
          <a:lstStyle/>
          <a:p>
            <a:fld id="{C11A4B54-A855-441C-B19E-71EB252A3CAB}" type="slidenum">
              <a:rPr lang="it-IT">
                <a:solidFill>
                  <a:prstClr val="black"/>
                </a:solidFill>
              </a:rPr>
              <a:pPr/>
              <a:t>‹#›</a:t>
            </a:fld>
            <a:endParaRPr lang="it-IT">
              <a:solidFill>
                <a:prstClr val="black"/>
              </a:solidFill>
            </a:endParaRPr>
          </a:p>
        </p:txBody>
      </p:sp>
    </p:spTree>
    <p:extLst>
      <p:ext uri="{BB962C8B-B14F-4D97-AF65-F5344CB8AC3E}">
        <p14:creationId xmlns:p14="http://schemas.microsoft.com/office/powerpoint/2010/main" val="2196377343"/>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objTx" preserve="1">
  <p:cSld name="Contenuto con didascalia">
    <p:spTree>
      <p:nvGrpSpPr>
        <p:cNvPr id="1" name=""/>
        <p:cNvGrpSpPr/>
        <p:nvPr/>
      </p:nvGrpSpPr>
      <p:grpSpPr>
        <a:xfrm>
          <a:off x="0" y="0"/>
          <a:ext cx="0" cy="0"/>
          <a:chOff x="0" y="0"/>
          <a:chExt cx="0" cy="0"/>
        </a:xfrm>
      </p:grpSpPr>
      <p:sp>
        <p:nvSpPr>
          <p:cNvPr id="2" name="Titolo 1"/>
          <p:cNvSpPr>
            <a:spLocks noGrp="1"/>
          </p:cNvSpPr>
          <p:nvPr>
            <p:ph type="title"/>
          </p:nvPr>
        </p:nvSpPr>
        <p:spPr>
          <a:xfrm>
            <a:off x="457207" y="204787"/>
            <a:ext cx="3008313" cy="871538"/>
          </a:xfrm>
        </p:spPr>
        <p:txBody>
          <a:bodyPr anchor="b"/>
          <a:lstStyle>
            <a:lvl1pPr algn="l">
              <a:defRPr sz="2000" b="1"/>
            </a:lvl1pPr>
          </a:lstStyle>
          <a:p>
            <a:r>
              <a:rPr lang="it-IT"/>
              <a:t>Fare clic per modificare lo stile del titolo</a:t>
            </a:r>
          </a:p>
        </p:txBody>
      </p:sp>
      <p:sp>
        <p:nvSpPr>
          <p:cNvPr id="3" name="Segnaposto contenuto 2"/>
          <p:cNvSpPr>
            <a:spLocks noGrp="1"/>
          </p:cNvSpPr>
          <p:nvPr>
            <p:ph idx="1"/>
          </p:nvPr>
        </p:nvSpPr>
        <p:spPr>
          <a:xfrm>
            <a:off x="3575050" y="204791"/>
            <a:ext cx="5111750" cy="438983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it-IT"/>
              <a:t>Fare clic per modificare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4" name="Segnaposto testo 3"/>
          <p:cNvSpPr>
            <a:spLocks noGrp="1"/>
          </p:cNvSpPr>
          <p:nvPr>
            <p:ph type="body" sz="half" idx="2"/>
          </p:nvPr>
        </p:nvSpPr>
        <p:spPr>
          <a:xfrm>
            <a:off x="457207" y="1076328"/>
            <a:ext cx="3008313" cy="351829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it-IT"/>
              <a:t>Fare clic per modificare stili del testo dello schema</a:t>
            </a:r>
          </a:p>
        </p:txBody>
      </p:sp>
      <p:sp>
        <p:nvSpPr>
          <p:cNvPr id="5" name="Segnaposto data 4"/>
          <p:cNvSpPr>
            <a:spLocks noGrp="1"/>
          </p:cNvSpPr>
          <p:nvPr>
            <p:ph type="dt" sz="half" idx="10"/>
          </p:nvPr>
        </p:nvSpPr>
        <p:spPr>
          <a:xfrm>
            <a:off x="457200" y="4767264"/>
            <a:ext cx="2133600" cy="273844"/>
          </a:xfrm>
          <a:prstGeom prst="rect">
            <a:avLst/>
          </a:prstGeom>
        </p:spPr>
        <p:txBody>
          <a:bodyPr/>
          <a:lstStyle/>
          <a:p>
            <a:fld id="{92469550-3F25-4827-AEAF-4F60DE276236}" type="datetimeFigureOut">
              <a:rPr lang="it-IT">
                <a:solidFill>
                  <a:prstClr val="black"/>
                </a:solidFill>
              </a:rPr>
              <a:pPr/>
              <a:t>29/07/20</a:t>
            </a:fld>
            <a:endParaRPr lang="it-IT">
              <a:solidFill>
                <a:prstClr val="black"/>
              </a:solidFill>
            </a:endParaRPr>
          </a:p>
        </p:txBody>
      </p:sp>
      <p:sp>
        <p:nvSpPr>
          <p:cNvPr id="6" name="Segnaposto piè di pagina 5"/>
          <p:cNvSpPr>
            <a:spLocks noGrp="1"/>
          </p:cNvSpPr>
          <p:nvPr>
            <p:ph type="ftr" sz="quarter" idx="11"/>
          </p:nvPr>
        </p:nvSpPr>
        <p:spPr>
          <a:xfrm>
            <a:off x="3124200" y="4767264"/>
            <a:ext cx="2895600" cy="273844"/>
          </a:xfrm>
          <a:prstGeom prst="rect">
            <a:avLst/>
          </a:prstGeom>
        </p:spPr>
        <p:txBody>
          <a:bodyPr/>
          <a:lstStyle/>
          <a:p>
            <a:endParaRPr lang="it-IT">
              <a:solidFill>
                <a:prstClr val="black"/>
              </a:solidFill>
            </a:endParaRPr>
          </a:p>
        </p:txBody>
      </p:sp>
      <p:sp>
        <p:nvSpPr>
          <p:cNvPr id="7" name="Segnaposto numero diapositiva 6"/>
          <p:cNvSpPr>
            <a:spLocks noGrp="1"/>
          </p:cNvSpPr>
          <p:nvPr>
            <p:ph type="sldNum" sz="quarter" idx="12"/>
          </p:nvPr>
        </p:nvSpPr>
        <p:spPr>
          <a:xfrm>
            <a:off x="6553200" y="4767264"/>
            <a:ext cx="2133600" cy="273844"/>
          </a:xfrm>
          <a:prstGeom prst="rect">
            <a:avLst/>
          </a:prstGeom>
        </p:spPr>
        <p:txBody>
          <a:bodyPr/>
          <a:lstStyle/>
          <a:p>
            <a:fld id="{C11A4B54-A855-441C-B19E-71EB252A3CAB}" type="slidenum">
              <a:rPr lang="it-IT">
                <a:solidFill>
                  <a:prstClr val="black"/>
                </a:solidFill>
              </a:rPr>
              <a:pPr/>
              <a:t>‹#›</a:t>
            </a:fld>
            <a:endParaRPr lang="it-IT">
              <a:solidFill>
                <a:prstClr val="black"/>
              </a:solidFill>
            </a:endParaRPr>
          </a:p>
        </p:txBody>
      </p:sp>
    </p:spTree>
    <p:extLst>
      <p:ext uri="{BB962C8B-B14F-4D97-AF65-F5344CB8AC3E}">
        <p14:creationId xmlns:p14="http://schemas.microsoft.com/office/powerpoint/2010/main" val="57676876"/>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picTx" preserve="1">
  <p:cSld name="Immagine con didascalia">
    <p:spTree>
      <p:nvGrpSpPr>
        <p:cNvPr id="1" name=""/>
        <p:cNvGrpSpPr/>
        <p:nvPr/>
      </p:nvGrpSpPr>
      <p:grpSpPr>
        <a:xfrm>
          <a:off x="0" y="0"/>
          <a:ext cx="0" cy="0"/>
          <a:chOff x="0" y="0"/>
          <a:chExt cx="0" cy="0"/>
        </a:xfrm>
      </p:grpSpPr>
      <p:sp>
        <p:nvSpPr>
          <p:cNvPr id="2" name="Titolo 1"/>
          <p:cNvSpPr>
            <a:spLocks noGrp="1"/>
          </p:cNvSpPr>
          <p:nvPr>
            <p:ph type="title"/>
          </p:nvPr>
        </p:nvSpPr>
        <p:spPr>
          <a:xfrm>
            <a:off x="1792288" y="3600451"/>
            <a:ext cx="5486400" cy="425054"/>
          </a:xfrm>
        </p:spPr>
        <p:txBody>
          <a:bodyPr anchor="b"/>
          <a:lstStyle>
            <a:lvl1pPr algn="l">
              <a:defRPr sz="2000" b="1"/>
            </a:lvl1pPr>
          </a:lstStyle>
          <a:p>
            <a:r>
              <a:rPr lang="it-IT"/>
              <a:t>Fare clic per modificare lo stile del titolo</a:t>
            </a:r>
          </a:p>
        </p:txBody>
      </p:sp>
      <p:sp>
        <p:nvSpPr>
          <p:cNvPr id="3" name="Segnaposto immagine 2"/>
          <p:cNvSpPr>
            <a:spLocks noGrp="1"/>
          </p:cNvSpPr>
          <p:nvPr>
            <p:ph type="pic" idx="1"/>
          </p:nvPr>
        </p:nvSpPr>
        <p:spPr>
          <a:xfrm>
            <a:off x="1792288" y="459581"/>
            <a:ext cx="5486400" cy="30861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it-IT"/>
          </a:p>
        </p:txBody>
      </p:sp>
      <p:sp>
        <p:nvSpPr>
          <p:cNvPr id="4" name="Segnaposto testo 3"/>
          <p:cNvSpPr>
            <a:spLocks noGrp="1"/>
          </p:cNvSpPr>
          <p:nvPr>
            <p:ph type="body" sz="half" idx="2"/>
          </p:nvPr>
        </p:nvSpPr>
        <p:spPr>
          <a:xfrm>
            <a:off x="1792288" y="4025506"/>
            <a:ext cx="5486400" cy="60364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it-IT"/>
              <a:t>Fare clic per modificare stili del testo dello schema</a:t>
            </a:r>
          </a:p>
        </p:txBody>
      </p:sp>
      <p:sp>
        <p:nvSpPr>
          <p:cNvPr id="5" name="Segnaposto data 4"/>
          <p:cNvSpPr>
            <a:spLocks noGrp="1"/>
          </p:cNvSpPr>
          <p:nvPr>
            <p:ph type="dt" sz="half" idx="10"/>
          </p:nvPr>
        </p:nvSpPr>
        <p:spPr>
          <a:xfrm>
            <a:off x="457200" y="4767264"/>
            <a:ext cx="2133600" cy="273844"/>
          </a:xfrm>
          <a:prstGeom prst="rect">
            <a:avLst/>
          </a:prstGeom>
        </p:spPr>
        <p:txBody>
          <a:bodyPr/>
          <a:lstStyle/>
          <a:p>
            <a:fld id="{92469550-3F25-4827-AEAF-4F60DE276236}" type="datetimeFigureOut">
              <a:rPr lang="it-IT">
                <a:solidFill>
                  <a:prstClr val="black"/>
                </a:solidFill>
              </a:rPr>
              <a:pPr/>
              <a:t>29/07/20</a:t>
            </a:fld>
            <a:endParaRPr lang="it-IT">
              <a:solidFill>
                <a:prstClr val="black"/>
              </a:solidFill>
            </a:endParaRPr>
          </a:p>
        </p:txBody>
      </p:sp>
      <p:sp>
        <p:nvSpPr>
          <p:cNvPr id="6" name="Segnaposto piè di pagina 5"/>
          <p:cNvSpPr>
            <a:spLocks noGrp="1"/>
          </p:cNvSpPr>
          <p:nvPr>
            <p:ph type="ftr" sz="quarter" idx="11"/>
          </p:nvPr>
        </p:nvSpPr>
        <p:spPr>
          <a:xfrm>
            <a:off x="3124200" y="4767264"/>
            <a:ext cx="2895600" cy="273844"/>
          </a:xfrm>
          <a:prstGeom prst="rect">
            <a:avLst/>
          </a:prstGeom>
        </p:spPr>
        <p:txBody>
          <a:bodyPr/>
          <a:lstStyle/>
          <a:p>
            <a:endParaRPr lang="it-IT">
              <a:solidFill>
                <a:prstClr val="black"/>
              </a:solidFill>
            </a:endParaRPr>
          </a:p>
        </p:txBody>
      </p:sp>
      <p:sp>
        <p:nvSpPr>
          <p:cNvPr id="7" name="Segnaposto numero diapositiva 6"/>
          <p:cNvSpPr>
            <a:spLocks noGrp="1"/>
          </p:cNvSpPr>
          <p:nvPr>
            <p:ph type="sldNum" sz="quarter" idx="12"/>
          </p:nvPr>
        </p:nvSpPr>
        <p:spPr>
          <a:xfrm>
            <a:off x="6553200" y="4767264"/>
            <a:ext cx="2133600" cy="273844"/>
          </a:xfrm>
          <a:prstGeom prst="rect">
            <a:avLst/>
          </a:prstGeom>
        </p:spPr>
        <p:txBody>
          <a:bodyPr/>
          <a:lstStyle/>
          <a:p>
            <a:fld id="{C11A4B54-A855-441C-B19E-71EB252A3CAB}" type="slidenum">
              <a:rPr lang="it-IT">
                <a:solidFill>
                  <a:prstClr val="black"/>
                </a:solidFill>
              </a:rPr>
              <a:pPr/>
              <a:t>‹#›</a:t>
            </a:fld>
            <a:endParaRPr lang="it-IT">
              <a:solidFill>
                <a:prstClr val="black"/>
              </a:solidFill>
            </a:endParaRPr>
          </a:p>
        </p:txBody>
      </p:sp>
    </p:spTree>
    <p:extLst>
      <p:ext uri="{BB962C8B-B14F-4D97-AF65-F5344CB8AC3E}">
        <p14:creationId xmlns:p14="http://schemas.microsoft.com/office/powerpoint/2010/main" val="3691469046"/>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vertTx" preserve="1">
  <p:cSld name="Titolo e testo verticale">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a:t>Fare clic per modificare lo stile del titolo</a:t>
            </a:r>
          </a:p>
        </p:txBody>
      </p:sp>
      <p:sp>
        <p:nvSpPr>
          <p:cNvPr id="3" name="Segnaposto testo verticale 2"/>
          <p:cNvSpPr>
            <a:spLocks noGrp="1"/>
          </p:cNvSpPr>
          <p:nvPr>
            <p:ph type="body" orient="vert" idx="1"/>
          </p:nvPr>
        </p:nvSpPr>
        <p:spPr/>
        <p:txBody>
          <a:bodyPr vert="eaVert"/>
          <a:lstStyle/>
          <a:p>
            <a:pPr lvl="0"/>
            <a:r>
              <a:rPr lang="it-IT"/>
              <a:t>Fare clic per modificare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4" name="Segnaposto data 3"/>
          <p:cNvSpPr>
            <a:spLocks noGrp="1"/>
          </p:cNvSpPr>
          <p:nvPr>
            <p:ph type="dt" sz="half" idx="10"/>
          </p:nvPr>
        </p:nvSpPr>
        <p:spPr>
          <a:xfrm>
            <a:off x="457200" y="4767264"/>
            <a:ext cx="2133600" cy="273844"/>
          </a:xfrm>
          <a:prstGeom prst="rect">
            <a:avLst/>
          </a:prstGeom>
        </p:spPr>
        <p:txBody>
          <a:bodyPr/>
          <a:lstStyle/>
          <a:p>
            <a:fld id="{92469550-3F25-4827-AEAF-4F60DE276236}" type="datetimeFigureOut">
              <a:rPr lang="it-IT">
                <a:solidFill>
                  <a:prstClr val="black"/>
                </a:solidFill>
              </a:rPr>
              <a:pPr/>
              <a:t>29/07/20</a:t>
            </a:fld>
            <a:endParaRPr lang="it-IT">
              <a:solidFill>
                <a:prstClr val="black"/>
              </a:solidFill>
            </a:endParaRPr>
          </a:p>
        </p:txBody>
      </p:sp>
      <p:sp>
        <p:nvSpPr>
          <p:cNvPr id="5" name="Segnaposto piè di pagina 4"/>
          <p:cNvSpPr>
            <a:spLocks noGrp="1"/>
          </p:cNvSpPr>
          <p:nvPr>
            <p:ph type="ftr" sz="quarter" idx="11"/>
          </p:nvPr>
        </p:nvSpPr>
        <p:spPr>
          <a:xfrm>
            <a:off x="3124200" y="4767264"/>
            <a:ext cx="2895600" cy="273844"/>
          </a:xfrm>
          <a:prstGeom prst="rect">
            <a:avLst/>
          </a:prstGeom>
        </p:spPr>
        <p:txBody>
          <a:bodyPr/>
          <a:lstStyle/>
          <a:p>
            <a:endParaRPr lang="it-IT">
              <a:solidFill>
                <a:prstClr val="black"/>
              </a:solidFill>
            </a:endParaRPr>
          </a:p>
        </p:txBody>
      </p:sp>
      <p:sp>
        <p:nvSpPr>
          <p:cNvPr id="6" name="Segnaposto numero diapositiva 5"/>
          <p:cNvSpPr>
            <a:spLocks noGrp="1"/>
          </p:cNvSpPr>
          <p:nvPr>
            <p:ph type="sldNum" sz="quarter" idx="12"/>
          </p:nvPr>
        </p:nvSpPr>
        <p:spPr>
          <a:xfrm>
            <a:off x="6553200" y="4767264"/>
            <a:ext cx="2133600" cy="273844"/>
          </a:xfrm>
          <a:prstGeom prst="rect">
            <a:avLst/>
          </a:prstGeom>
        </p:spPr>
        <p:txBody>
          <a:bodyPr/>
          <a:lstStyle/>
          <a:p>
            <a:fld id="{C11A4B54-A855-441C-B19E-71EB252A3CAB}" type="slidenum">
              <a:rPr lang="it-IT">
                <a:solidFill>
                  <a:prstClr val="black"/>
                </a:solidFill>
              </a:rPr>
              <a:pPr/>
              <a:t>‹#›</a:t>
            </a:fld>
            <a:endParaRPr lang="it-IT">
              <a:solidFill>
                <a:prstClr val="black"/>
              </a:solidFill>
            </a:endParaRPr>
          </a:p>
        </p:txBody>
      </p:sp>
    </p:spTree>
    <p:extLst>
      <p:ext uri="{BB962C8B-B14F-4D97-AF65-F5344CB8AC3E}">
        <p14:creationId xmlns:p14="http://schemas.microsoft.com/office/powerpoint/2010/main" val="4070187424"/>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vertTitleAndTx" preserve="1">
  <p:cSld name="1_Titolo e testo verticale">
    <p:spTree>
      <p:nvGrpSpPr>
        <p:cNvPr id="1" name=""/>
        <p:cNvGrpSpPr/>
        <p:nvPr/>
      </p:nvGrpSpPr>
      <p:grpSpPr>
        <a:xfrm>
          <a:off x="0" y="0"/>
          <a:ext cx="0" cy="0"/>
          <a:chOff x="0" y="0"/>
          <a:chExt cx="0" cy="0"/>
        </a:xfrm>
      </p:grpSpPr>
      <p:sp>
        <p:nvSpPr>
          <p:cNvPr id="2" name="Titolo verticale 1"/>
          <p:cNvSpPr>
            <a:spLocks noGrp="1"/>
          </p:cNvSpPr>
          <p:nvPr>
            <p:ph type="title" orient="vert"/>
          </p:nvPr>
        </p:nvSpPr>
        <p:spPr>
          <a:xfrm>
            <a:off x="6629400" y="205980"/>
            <a:ext cx="2057400" cy="4388644"/>
          </a:xfrm>
        </p:spPr>
        <p:txBody>
          <a:bodyPr vert="eaVert"/>
          <a:lstStyle/>
          <a:p>
            <a:r>
              <a:rPr lang="it-IT"/>
              <a:t>Fare clic per modificare lo stile del titolo</a:t>
            </a:r>
          </a:p>
        </p:txBody>
      </p:sp>
      <p:sp>
        <p:nvSpPr>
          <p:cNvPr id="3" name="Segnaposto testo verticale 2"/>
          <p:cNvSpPr>
            <a:spLocks noGrp="1"/>
          </p:cNvSpPr>
          <p:nvPr>
            <p:ph type="body" orient="vert" idx="1"/>
          </p:nvPr>
        </p:nvSpPr>
        <p:spPr>
          <a:xfrm>
            <a:off x="457200" y="205980"/>
            <a:ext cx="6019800" cy="4388644"/>
          </a:xfrm>
        </p:spPr>
        <p:txBody>
          <a:bodyPr vert="eaVert"/>
          <a:lstStyle/>
          <a:p>
            <a:pPr lvl="0"/>
            <a:r>
              <a:rPr lang="it-IT"/>
              <a:t>Fare clic per modificare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4" name="Segnaposto data 3"/>
          <p:cNvSpPr>
            <a:spLocks noGrp="1"/>
          </p:cNvSpPr>
          <p:nvPr>
            <p:ph type="dt" sz="half" idx="10"/>
          </p:nvPr>
        </p:nvSpPr>
        <p:spPr>
          <a:xfrm>
            <a:off x="457200" y="4767264"/>
            <a:ext cx="2133600" cy="273844"/>
          </a:xfrm>
          <a:prstGeom prst="rect">
            <a:avLst/>
          </a:prstGeom>
        </p:spPr>
        <p:txBody>
          <a:bodyPr/>
          <a:lstStyle/>
          <a:p>
            <a:fld id="{92469550-3F25-4827-AEAF-4F60DE276236}" type="datetimeFigureOut">
              <a:rPr lang="it-IT">
                <a:solidFill>
                  <a:prstClr val="black"/>
                </a:solidFill>
              </a:rPr>
              <a:pPr/>
              <a:t>29/07/20</a:t>
            </a:fld>
            <a:endParaRPr lang="it-IT">
              <a:solidFill>
                <a:prstClr val="black"/>
              </a:solidFill>
            </a:endParaRPr>
          </a:p>
        </p:txBody>
      </p:sp>
      <p:sp>
        <p:nvSpPr>
          <p:cNvPr id="5" name="Segnaposto piè di pagina 4"/>
          <p:cNvSpPr>
            <a:spLocks noGrp="1"/>
          </p:cNvSpPr>
          <p:nvPr>
            <p:ph type="ftr" sz="quarter" idx="11"/>
          </p:nvPr>
        </p:nvSpPr>
        <p:spPr>
          <a:xfrm>
            <a:off x="3124200" y="4767264"/>
            <a:ext cx="2895600" cy="273844"/>
          </a:xfrm>
          <a:prstGeom prst="rect">
            <a:avLst/>
          </a:prstGeom>
        </p:spPr>
        <p:txBody>
          <a:bodyPr/>
          <a:lstStyle/>
          <a:p>
            <a:endParaRPr lang="it-IT">
              <a:solidFill>
                <a:prstClr val="black"/>
              </a:solidFill>
            </a:endParaRPr>
          </a:p>
        </p:txBody>
      </p:sp>
      <p:sp>
        <p:nvSpPr>
          <p:cNvPr id="6" name="Segnaposto numero diapositiva 5"/>
          <p:cNvSpPr>
            <a:spLocks noGrp="1"/>
          </p:cNvSpPr>
          <p:nvPr>
            <p:ph type="sldNum" sz="quarter" idx="12"/>
          </p:nvPr>
        </p:nvSpPr>
        <p:spPr>
          <a:xfrm>
            <a:off x="6553200" y="4767264"/>
            <a:ext cx="2133600" cy="273844"/>
          </a:xfrm>
          <a:prstGeom prst="rect">
            <a:avLst/>
          </a:prstGeom>
        </p:spPr>
        <p:txBody>
          <a:bodyPr/>
          <a:lstStyle/>
          <a:p>
            <a:fld id="{C11A4B54-A855-441C-B19E-71EB252A3CAB}" type="slidenum">
              <a:rPr lang="it-IT">
                <a:solidFill>
                  <a:prstClr val="black"/>
                </a:solidFill>
              </a:rPr>
              <a:pPr/>
              <a:t>‹#›</a:t>
            </a:fld>
            <a:endParaRPr lang="it-IT">
              <a:solidFill>
                <a:prstClr val="black"/>
              </a:solidFill>
            </a:endParaRPr>
          </a:p>
        </p:txBody>
      </p:sp>
    </p:spTree>
    <p:extLst>
      <p:ext uri="{BB962C8B-B14F-4D97-AF65-F5344CB8AC3E}">
        <p14:creationId xmlns:p14="http://schemas.microsoft.com/office/powerpoint/2010/main" val="2921696478"/>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userDrawn="1">
  <p:cSld name="1_Diapositiva titolo">
    <p:spTree>
      <p:nvGrpSpPr>
        <p:cNvPr id="1" name=""/>
        <p:cNvGrpSpPr/>
        <p:nvPr/>
      </p:nvGrpSpPr>
      <p:grpSpPr>
        <a:xfrm>
          <a:off x="0" y="0"/>
          <a:ext cx="0" cy="0"/>
          <a:chOff x="0" y="0"/>
          <a:chExt cx="0" cy="0"/>
        </a:xfrm>
      </p:grpSpPr>
      <p:pic>
        <p:nvPicPr>
          <p:cNvPr id="1026" name="Picture 2"/>
          <p:cNvPicPr>
            <a:picLocks noChangeAspect="1" noChangeArrowheads="1"/>
          </p:cNvPicPr>
          <p:nvPr userDrawn="1"/>
        </p:nvPicPr>
        <p:blipFill rotWithShape="1">
          <a:blip r:embed="rId2" cstate="email">
            <a:extLst>
              <a:ext uri="{28A0092B-C50C-407E-A947-70E740481C1C}">
                <a14:useLocalDpi xmlns:a14="http://schemas.microsoft.com/office/drawing/2010/main"/>
              </a:ext>
            </a:extLst>
          </a:blip>
          <a:srcRect/>
          <a:stretch/>
        </p:blipFill>
        <p:spPr bwMode="auto">
          <a:xfrm>
            <a:off x="0" y="1504184"/>
            <a:ext cx="9144000" cy="363931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4" name="Picture 2" descr="C:\Users\miggar\Desktop\Flag_of_Europe.svg.png"/>
          <p:cNvPicPr>
            <a:picLocks noChangeAspect="1" noChangeArrowheads="1"/>
          </p:cNvPicPr>
          <p:nvPr userDrawn="1"/>
        </p:nvPicPr>
        <p:blipFill>
          <a:blip r:embed="rId3" cstate="email">
            <a:extLst>
              <a:ext uri="{28A0092B-C50C-407E-A947-70E740481C1C}">
                <a14:useLocalDpi xmlns:a14="http://schemas.microsoft.com/office/drawing/2010/main"/>
              </a:ext>
            </a:extLst>
          </a:blip>
          <a:srcRect/>
          <a:stretch>
            <a:fillRect/>
          </a:stretch>
        </p:blipFill>
        <p:spPr bwMode="auto">
          <a:xfrm>
            <a:off x="457696" y="4714181"/>
            <a:ext cx="451025" cy="300383"/>
          </a:xfrm>
          <a:prstGeom prst="rect">
            <a:avLst/>
          </a:prstGeom>
          <a:noFill/>
          <a:ln w="3175">
            <a:solidFill>
              <a:schemeClr val="bg1"/>
            </a:solidFill>
          </a:ln>
          <a:extLst>
            <a:ext uri="{909E8E84-426E-40DD-AFC4-6F175D3DCCD1}">
              <a14:hiddenFill xmlns:a14="http://schemas.microsoft.com/office/drawing/2010/main">
                <a:solidFill>
                  <a:srgbClr val="FFFFFF"/>
                </a:solidFill>
              </a14:hiddenFill>
            </a:ext>
          </a:extLst>
        </p:spPr>
      </p:pic>
      <p:sp>
        <p:nvSpPr>
          <p:cNvPr id="2" name="1 Rectángulo"/>
          <p:cNvSpPr/>
          <p:nvPr userDrawn="1"/>
        </p:nvSpPr>
        <p:spPr>
          <a:xfrm>
            <a:off x="0" y="0"/>
            <a:ext cx="9144000" cy="1504184"/>
          </a:xfrm>
          <a:prstGeom prst="rect">
            <a:avLst/>
          </a:prstGeom>
          <a:solidFill>
            <a:srgbClr val="005A8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prstClr val="white"/>
              </a:solidFill>
            </a:endParaRPr>
          </a:p>
        </p:txBody>
      </p:sp>
      <p:sp>
        <p:nvSpPr>
          <p:cNvPr id="15" name="14 CuadroTexto"/>
          <p:cNvSpPr txBox="1"/>
          <p:nvPr userDrawn="1"/>
        </p:nvSpPr>
        <p:spPr>
          <a:xfrm>
            <a:off x="871771" y="4733195"/>
            <a:ext cx="4649223" cy="307777"/>
          </a:xfrm>
          <a:prstGeom prst="rect">
            <a:avLst/>
          </a:prstGeom>
          <a:noFill/>
        </p:spPr>
        <p:txBody>
          <a:bodyPr wrap="square" rtlCol="0">
            <a:spAutoFit/>
          </a:bodyPr>
          <a:lstStyle/>
          <a:p>
            <a:r>
              <a:rPr lang="en-GB" sz="700" dirty="0">
                <a:solidFill>
                  <a:prstClr val="white"/>
                </a:solidFill>
                <a:latin typeface="Arial Unicode MS" panose="020B0604020202020204" pitchFamily="34" charset="-128"/>
                <a:ea typeface="Arial Unicode MS" panose="020B0604020202020204" pitchFamily="34" charset="-128"/>
                <a:cs typeface="Arial Unicode MS" panose="020B0604020202020204" pitchFamily="34" charset="-128"/>
              </a:rPr>
              <a:t>The Smart Cities and Communities lighthouse projects are funded by the European Commission Research and Innovation Framework Horizon 2020 and managed by the Innovation and Networks Executive Agency INEA.</a:t>
            </a:r>
            <a:endParaRPr lang="en-GB" sz="700" spc="110" dirty="0">
              <a:solidFill>
                <a:prstClr val="white"/>
              </a:solidFill>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385355161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Segnaposto titolo 1"/>
          <p:cNvSpPr>
            <a:spLocks noGrp="1"/>
          </p:cNvSpPr>
          <p:nvPr>
            <p:ph type="title"/>
          </p:nvPr>
        </p:nvSpPr>
        <p:spPr>
          <a:xfrm>
            <a:off x="457200" y="205979"/>
            <a:ext cx="8229600" cy="857250"/>
          </a:xfrm>
          <a:prstGeom prst="rect">
            <a:avLst/>
          </a:prstGeom>
        </p:spPr>
        <p:txBody>
          <a:bodyPr vert="horz" lIns="91440" tIns="45720" rIns="91440" bIns="45720" rtlCol="0" anchor="ctr">
            <a:normAutofit/>
          </a:bodyPr>
          <a:lstStyle/>
          <a:p>
            <a:r>
              <a:rPr lang="it-IT"/>
              <a:t>Fare clic per modificare lo stile del titolo</a:t>
            </a:r>
          </a:p>
        </p:txBody>
      </p:sp>
      <p:sp>
        <p:nvSpPr>
          <p:cNvPr id="3" name="Segnaposto testo 2"/>
          <p:cNvSpPr>
            <a:spLocks noGrp="1"/>
          </p:cNvSpPr>
          <p:nvPr>
            <p:ph type="body" idx="1"/>
          </p:nvPr>
        </p:nvSpPr>
        <p:spPr>
          <a:xfrm>
            <a:off x="457200" y="1200151"/>
            <a:ext cx="8229600" cy="3394472"/>
          </a:xfrm>
          <a:prstGeom prst="rect">
            <a:avLst/>
          </a:prstGeom>
        </p:spPr>
        <p:txBody>
          <a:bodyPr vert="horz" lIns="91440" tIns="45720" rIns="91440" bIns="45720" rtlCol="0">
            <a:normAutofit/>
          </a:bodyPr>
          <a:lstStyle/>
          <a:p>
            <a:pPr lvl="0"/>
            <a:r>
              <a:rPr lang="it-IT"/>
              <a:t>Fare clic per modificare stili del testo dello schema</a:t>
            </a:r>
          </a:p>
          <a:p>
            <a:pPr lvl="1"/>
            <a:r>
              <a:rPr lang="it-IT"/>
              <a:t>Secondo livello</a:t>
            </a:r>
          </a:p>
          <a:p>
            <a:pPr lvl="2"/>
            <a:r>
              <a:rPr lang="it-IT"/>
              <a:t>Terzo livello</a:t>
            </a:r>
          </a:p>
          <a:p>
            <a:pPr lvl="3"/>
            <a:r>
              <a:rPr lang="it-IT"/>
              <a:t>Quarto livello</a:t>
            </a:r>
          </a:p>
          <a:p>
            <a:pPr lvl="4"/>
            <a:r>
              <a:rPr lang="it-IT"/>
              <a:t>Quinto livello</a:t>
            </a:r>
          </a:p>
        </p:txBody>
      </p:sp>
    </p:spTree>
    <p:extLst>
      <p:ext uri="{BB962C8B-B14F-4D97-AF65-F5344CB8AC3E}">
        <p14:creationId xmlns:p14="http://schemas.microsoft.com/office/powerpoint/2010/main" val="1776347102"/>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 id="2147483677" r:id="rId17"/>
    <p:sldLayoutId id="2147483678" r:id="rId18"/>
    <p:sldLayoutId id="2147483679" r:id="rId19"/>
    <p:sldLayoutId id="2147483680" r:id="rId20"/>
    <p:sldLayoutId id="2147483681" r:id="rId21"/>
    <p:sldLayoutId id="2147483682" r:id="rId22"/>
    <p:sldLayoutId id="2147483683" r:id="rId23"/>
    <p:sldLayoutId id="2147483684" r:id="rId24"/>
    <p:sldLayoutId id="2147483685" r:id="rId25"/>
    <p:sldLayoutId id="2147483686" r:id="rId26"/>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it-IT"/>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32.jpeg"/><Relationship Id="rId1" Type="http://schemas.openxmlformats.org/officeDocument/2006/relationships/slideLayout" Target="../slideLayouts/slideLayout21.xml"/></Relationships>
</file>

<file path=ppt/slides/_rels/slide3.xml.rels><?xml version="1.0" encoding="UTF-8" standalone="yes"?>
<Relationships xmlns="http://schemas.openxmlformats.org/package/2006/relationships"><Relationship Id="rId2" Type="http://schemas.openxmlformats.org/officeDocument/2006/relationships/image" Target="../media/image33.jpeg"/><Relationship Id="rId1" Type="http://schemas.openxmlformats.org/officeDocument/2006/relationships/slideLayout" Target="../slideLayouts/slideLayout21.xml"/></Relationships>
</file>

<file path=ppt/slides/_rels/slide4.xml.rels><?xml version="1.0" encoding="UTF-8" standalone="yes"?>
<Relationships xmlns="http://schemas.openxmlformats.org/package/2006/relationships"><Relationship Id="rId3" Type="http://schemas.openxmlformats.org/officeDocument/2006/relationships/image" Target="../media/image34.jpeg"/><Relationship Id="rId2" Type="http://schemas.openxmlformats.org/officeDocument/2006/relationships/notesSlide" Target="../notesSlides/notesSlide1.xml"/><Relationship Id="rId1" Type="http://schemas.openxmlformats.org/officeDocument/2006/relationships/slideLayout" Target="../slideLayouts/slideLayout21.xml"/></Relationships>
</file>

<file path=ppt/slides/_rels/slide5.xml.rels><?xml version="1.0" encoding="UTF-8" standalone="yes"?>
<Relationships xmlns="http://schemas.openxmlformats.org/package/2006/relationships"><Relationship Id="rId3" Type="http://schemas.openxmlformats.org/officeDocument/2006/relationships/image" Target="../media/image35.jpeg"/><Relationship Id="rId2" Type="http://schemas.openxmlformats.org/officeDocument/2006/relationships/notesSlide" Target="../notesSlides/notesSlide2.xml"/><Relationship Id="rId1" Type="http://schemas.openxmlformats.org/officeDocument/2006/relationships/slideLayout" Target="../slideLayouts/slideLayout21.xml"/></Relationships>
</file>

<file path=ppt/slides/_rels/slide6.xml.rels><?xml version="1.0" encoding="UTF-8" standalone="yes"?>
<Relationships xmlns="http://schemas.openxmlformats.org/package/2006/relationships"><Relationship Id="rId2" Type="http://schemas.openxmlformats.org/officeDocument/2006/relationships/image" Target="../media/image36.jpeg"/><Relationship Id="rId1" Type="http://schemas.openxmlformats.org/officeDocument/2006/relationships/slideLayout" Target="../slideLayouts/slideLayout21.xml"/></Relationships>
</file>

<file path=ppt/slides/_rels/slide7.xml.rels><?xml version="1.0" encoding="UTF-8" standalone="yes"?>
<Relationships xmlns="http://schemas.openxmlformats.org/package/2006/relationships"><Relationship Id="rId3" Type="http://schemas.openxmlformats.org/officeDocument/2006/relationships/image" Target="../media/image37.jpeg"/><Relationship Id="rId2" Type="http://schemas.openxmlformats.org/officeDocument/2006/relationships/notesSlide" Target="../notesSlides/notesSlide3.xml"/><Relationship Id="rId1" Type="http://schemas.openxmlformats.org/officeDocument/2006/relationships/slideLayout" Target="../slideLayouts/slideLayout21.xml"/></Relationships>
</file>

<file path=ppt/slides/_rels/slide8.xml.rels><?xml version="1.0" encoding="UTF-8" standalone="yes"?>
<Relationships xmlns="http://schemas.openxmlformats.org/package/2006/relationships"><Relationship Id="rId8" Type="http://schemas.openxmlformats.org/officeDocument/2006/relationships/image" Target="../media/image44.jpeg"/><Relationship Id="rId13" Type="http://schemas.openxmlformats.org/officeDocument/2006/relationships/image" Target="../media/image49.jpeg"/><Relationship Id="rId18" Type="http://schemas.openxmlformats.org/officeDocument/2006/relationships/image" Target="../media/image54.jpeg"/><Relationship Id="rId26" Type="http://schemas.microsoft.com/office/2007/relationships/hdphoto" Target="../media/hdphoto8.wdp"/><Relationship Id="rId3" Type="http://schemas.openxmlformats.org/officeDocument/2006/relationships/image" Target="../media/image39.jpeg"/><Relationship Id="rId21" Type="http://schemas.openxmlformats.org/officeDocument/2006/relationships/image" Target="../media/image57.png"/><Relationship Id="rId7" Type="http://schemas.openxmlformats.org/officeDocument/2006/relationships/image" Target="../media/image43.jpeg"/><Relationship Id="rId12" Type="http://schemas.openxmlformats.org/officeDocument/2006/relationships/image" Target="../media/image48.png"/><Relationship Id="rId17" Type="http://schemas.openxmlformats.org/officeDocument/2006/relationships/image" Target="../media/image53.jpeg"/><Relationship Id="rId25" Type="http://schemas.openxmlformats.org/officeDocument/2006/relationships/image" Target="../media/image61.png"/><Relationship Id="rId2" Type="http://schemas.openxmlformats.org/officeDocument/2006/relationships/image" Target="../media/image38.jpeg"/><Relationship Id="rId16" Type="http://schemas.openxmlformats.org/officeDocument/2006/relationships/image" Target="../media/image52.jpeg"/><Relationship Id="rId20" Type="http://schemas.openxmlformats.org/officeDocument/2006/relationships/image" Target="../media/image56.png"/><Relationship Id="rId1" Type="http://schemas.openxmlformats.org/officeDocument/2006/relationships/slideLayout" Target="../slideLayouts/slideLayout3.xml"/><Relationship Id="rId6" Type="http://schemas.openxmlformats.org/officeDocument/2006/relationships/image" Target="../media/image42.jpeg"/><Relationship Id="rId11" Type="http://schemas.openxmlformats.org/officeDocument/2006/relationships/image" Target="../media/image47.jpeg"/><Relationship Id="rId24" Type="http://schemas.openxmlformats.org/officeDocument/2006/relationships/image" Target="../media/image60.png"/><Relationship Id="rId5" Type="http://schemas.openxmlformats.org/officeDocument/2006/relationships/image" Target="../media/image41.jpeg"/><Relationship Id="rId15" Type="http://schemas.openxmlformats.org/officeDocument/2006/relationships/image" Target="../media/image51.jpeg"/><Relationship Id="rId23" Type="http://schemas.openxmlformats.org/officeDocument/2006/relationships/image" Target="../media/image59.jpeg"/><Relationship Id="rId28" Type="http://schemas.microsoft.com/office/2007/relationships/hdphoto" Target="../media/hdphoto9.wdp"/><Relationship Id="rId10" Type="http://schemas.openxmlformats.org/officeDocument/2006/relationships/image" Target="../media/image46.jpeg"/><Relationship Id="rId19" Type="http://schemas.openxmlformats.org/officeDocument/2006/relationships/image" Target="../media/image55.jpeg"/><Relationship Id="rId4" Type="http://schemas.openxmlformats.org/officeDocument/2006/relationships/image" Target="../media/image40.jpeg"/><Relationship Id="rId9" Type="http://schemas.openxmlformats.org/officeDocument/2006/relationships/image" Target="../media/image45.jpeg"/><Relationship Id="rId14" Type="http://schemas.openxmlformats.org/officeDocument/2006/relationships/image" Target="../media/image50.jpeg"/><Relationship Id="rId22" Type="http://schemas.openxmlformats.org/officeDocument/2006/relationships/image" Target="../media/image58.jpeg"/><Relationship Id="rId27" Type="http://schemas.openxmlformats.org/officeDocument/2006/relationships/image" Target="../media/image62.png"/></Relationships>
</file>

<file path=ppt/slides/_rels/slide9.xml.rels><?xml version="1.0" encoding="UTF-8" standalone="yes"?>
<Relationships xmlns="http://schemas.openxmlformats.org/package/2006/relationships"><Relationship Id="rId2" Type="http://schemas.openxmlformats.org/officeDocument/2006/relationships/image" Target="../media/image63.png"/><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2" Type="http://schemas.openxmlformats.org/officeDocument/2006/relationships/image" Target="../media/image64.png"/><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2" Type="http://schemas.openxmlformats.org/officeDocument/2006/relationships/image" Target="../media/image65.jpeg"/><Relationship Id="rId1" Type="http://schemas.openxmlformats.org/officeDocument/2006/relationships/slideLayout" Target="../slideLayouts/slideLayout21.xml"/></Relationships>
</file>

<file path=ppt/slides/_rels/slide12.xml.rels><?xml version="1.0" encoding="UTF-8" standalone="yes"?>
<Relationships xmlns="http://schemas.openxmlformats.org/package/2006/relationships"><Relationship Id="rId2" Type="http://schemas.openxmlformats.org/officeDocument/2006/relationships/image" Target="../media/image66.jpeg"/><Relationship Id="rId1" Type="http://schemas.openxmlformats.org/officeDocument/2006/relationships/slideLayout" Target="../slideLayouts/slideLayout21.xml"/></Relationships>
</file>

<file path=ppt/slides/_rels/slide13.xml.rels><?xml version="1.0" encoding="UTF-8" standalone="yes"?>
<Relationships xmlns="http://schemas.openxmlformats.org/package/2006/relationships"><Relationship Id="rId2" Type="http://schemas.openxmlformats.org/officeDocument/2006/relationships/image" Target="../media/image67.jpeg"/><Relationship Id="rId1" Type="http://schemas.openxmlformats.org/officeDocument/2006/relationships/slideLayout" Target="../slideLayouts/slideLayout21.xml"/></Relationships>
</file>

<file path=ppt/slides/_rels/slide14.xml.rels><?xml version="1.0" encoding="UTF-8" standalone="yes"?>
<Relationships xmlns="http://schemas.openxmlformats.org/package/2006/relationships"><Relationship Id="rId2" Type="http://schemas.openxmlformats.org/officeDocument/2006/relationships/image" Target="../media/image68.jpeg"/><Relationship Id="rId1" Type="http://schemas.openxmlformats.org/officeDocument/2006/relationships/slideLayout" Target="../slideLayouts/slideLayout21.xml"/></Relationships>
</file>

<file path=ppt/slides/_rels/slide15.xml.rels><?xml version="1.0" encoding="UTF-8" standalone="yes"?>
<Relationships xmlns="http://schemas.openxmlformats.org/package/2006/relationships"><Relationship Id="rId2" Type="http://schemas.openxmlformats.org/officeDocument/2006/relationships/image" Target="../media/image69.jpeg"/><Relationship Id="rId1" Type="http://schemas.openxmlformats.org/officeDocument/2006/relationships/slideLayout" Target="../slideLayouts/slideLayout4.xml"/></Relationships>
</file>

<file path=ppt/slides/_rels/slide16.xml.rels><?xml version="1.0" encoding="UTF-8" standalone="yes"?>
<Relationships xmlns="http://schemas.openxmlformats.org/package/2006/relationships"><Relationship Id="rId2" Type="http://schemas.openxmlformats.org/officeDocument/2006/relationships/image" Target="../media/image70.jpeg"/><Relationship Id="rId1" Type="http://schemas.openxmlformats.org/officeDocument/2006/relationships/slideLayout" Target="../slideLayouts/slideLayout21.xml"/></Relationships>
</file>

<file path=ppt/slides/_rels/slide17.xml.rels><?xml version="1.0" encoding="UTF-8" standalone="yes"?>
<Relationships xmlns="http://schemas.openxmlformats.org/package/2006/relationships"><Relationship Id="rId2" Type="http://schemas.openxmlformats.org/officeDocument/2006/relationships/image" Target="../media/image71.jpeg"/><Relationship Id="rId1" Type="http://schemas.openxmlformats.org/officeDocument/2006/relationships/slideLayout" Target="../slideLayouts/slideLayout21.xml"/></Relationships>
</file>

<file path=ppt/slides/_rels/slide18.xml.rels><?xml version="1.0" encoding="UTF-8" standalone="yes"?>
<Relationships xmlns="http://schemas.openxmlformats.org/package/2006/relationships"><Relationship Id="rId2" Type="http://schemas.openxmlformats.org/officeDocument/2006/relationships/image" Target="../media/image72.jpeg"/><Relationship Id="rId1" Type="http://schemas.openxmlformats.org/officeDocument/2006/relationships/slideLayout" Target="../slideLayouts/slideLayout21.xml"/></Relationships>
</file>

<file path=ppt/slides/_rels/slide19.xml.rels><?xml version="1.0" encoding="UTF-8" standalone="yes"?>
<Relationships xmlns="http://schemas.openxmlformats.org/package/2006/relationships"><Relationship Id="rId2" Type="http://schemas.openxmlformats.org/officeDocument/2006/relationships/image" Target="../media/image32.jpeg"/><Relationship Id="rId1" Type="http://schemas.openxmlformats.org/officeDocument/2006/relationships/slideLayout" Target="../slideLayouts/slideLayout4.xml"/></Relationships>
</file>

<file path=ppt/slides/_rels/slide20.xml.rels><?xml version="1.0" encoding="UTF-8" standalone="yes"?>
<Relationships xmlns="http://schemas.openxmlformats.org/package/2006/relationships"><Relationship Id="rId2" Type="http://schemas.openxmlformats.org/officeDocument/2006/relationships/image" Target="../media/image73.jpeg"/><Relationship Id="rId1" Type="http://schemas.openxmlformats.org/officeDocument/2006/relationships/slideLayout" Target="../slideLayouts/slideLayout21.xml"/></Relationships>
</file>

<file path=ppt/slides/_rels/slide21.xml.rels><?xml version="1.0" encoding="UTF-8" standalone="yes"?>
<Relationships xmlns="http://schemas.openxmlformats.org/package/2006/relationships"><Relationship Id="rId2" Type="http://schemas.openxmlformats.org/officeDocument/2006/relationships/image" Target="../media/image74.jpeg"/><Relationship Id="rId1" Type="http://schemas.openxmlformats.org/officeDocument/2006/relationships/slideLayout" Target="../slideLayouts/slideLayout21.xml"/></Relationships>
</file>

<file path=ppt/slides/_rels/slide22.xml.rels><?xml version="1.0" encoding="UTF-8" standalone="yes"?>
<Relationships xmlns="http://schemas.openxmlformats.org/package/2006/relationships"><Relationship Id="rId2" Type="http://schemas.openxmlformats.org/officeDocument/2006/relationships/image" Target="../media/image75.jpeg"/><Relationship Id="rId1" Type="http://schemas.openxmlformats.org/officeDocument/2006/relationships/slideLayout" Target="../slideLayouts/slideLayout21.xml"/></Relationships>
</file>

<file path=ppt/slides/_rels/slide23.xml.rels><?xml version="1.0" encoding="UTF-8" standalone="yes"?>
<Relationships xmlns="http://schemas.openxmlformats.org/package/2006/relationships"><Relationship Id="rId2" Type="http://schemas.openxmlformats.org/officeDocument/2006/relationships/image" Target="../media/image76.jpeg"/><Relationship Id="rId1" Type="http://schemas.openxmlformats.org/officeDocument/2006/relationships/slideLayout" Target="../slideLayouts/slideLayout4.xml"/></Relationships>
</file>

<file path=ppt/slides/_rels/slide24.xml.rels><?xml version="1.0" encoding="UTF-8" standalone="yes"?>
<Relationships xmlns="http://schemas.openxmlformats.org/package/2006/relationships"><Relationship Id="rId2" Type="http://schemas.openxmlformats.org/officeDocument/2006/relationships/image" Target="../media/image77.jpeg"/><Relationship Id="rId1" Type="http://schemas.openxmlformats.org/officeDocument/2006/relationships/slideLayout" Target="../slideLayouts/slideLayout21.xml"/></Relationships>
</file>

<file path=ppt/slides/_rels/slide25.xml.rels><?xml version="1.0" encoding="UTF-8" standalone="yes"?>
<Relationships xmlns="http://schemas.openxmlformats.org/package/2006/relationships"><Relationship Id="rId2" Type="http://schemas.openxmlformats.org/officeDocument/2006/relationships/image" Target="../media/image78.jpeg"/><Relationship Id="rId1" Type="http://schemas.openxmlformats.org/officeDocument/2006/relationships/slideLayout" Target="../slideLayouts/slideLayout4.xml"/></Relationships>
</file>

<file path=ppt/slides/_rels/slide26.xml.rels><?xml version="1.0" encoding="UTF-8" standalone="yes"?>
<Relationships xmlns="http://schemas.openxmlformats.org/package/2006/relationships"><Relationship Id="rId3" Type="http://schemas.openxmlformats.org/officeDocument/2006/relationships/image" Target="../media/image79.jpeg"/><Relationship Id="rId2" Type="http://schemas.openxmlformats.org/officeDocument/2006/relationships/notesSlide" Target="../notesSlides/notesSlide4.xml"/><Relationship Id="rId1" Type="http://schemas.openxmlformats.org/officeDocument/2006/relationships/slideLayout" Target="../slideLayouts/slideLayout21.xml"/></Relationships>
</file>

<file path=ppt/slides/_rels/slide27.xml.rels><?xml version="1.0" encoding="UTF-8" standalone="yes"?>
<Relationships xmlns="http://schemas.openxmlformats.org/package/2006/relationships"><Relationship Id="rId2" Type="http://schemas.openxmlformats.org/officeDocument/2006/relationships/image" Target="../media/image80.jpeg"/><Relationship Id="rId1" Type="http://schemas.openxmlformats.org/officeDocument/2006/relationships/slideLayout" Target="../slideLayouts/slideLayout21.xml"/></Relationships>
</file>

<file path=ppt/slides/_rels/slide28.xml.rels><?xml version="1.0" encoding="UTF-8" standalone="yes"?>
<Relationships xmlns="http://schemas.openxmlformats.org/package/2006/relationships"><Relationship Id="rId2" Type="http://schemas.openxmlformats.org/officeDocument/2006/relationships/image" Target="../media/image81.jpeg"/><Relationship Id="rId1" Type="http://schemas.openxmlformats.org/officeDocument/2006/relationships/slideLayout" Target="../slideLayouts/slideLayout21.xml"/></Relationships>
</file>

<file path=ppt/slides/_rels/slide29.xml.rels><?xml version="1.0" encoding="UTF-8" standalone="yes"?>
<Relationships xmlns="http://schemas.openxmlformats.org/package/2006/relationships"><Relationship Id="rId2" Type="http://schemas.openxmlformats.org/officeDocument/2006/relationships/image" Target="../media/image82.emf"/><Relationship Id="rId1" Type="http://schemas.openxmlformats.org/officeDocument/2006/relationships/slideLayout" Target="../slideLayouts/slideLayout26.xml"/></Relationships>
</file>

<file path=ppt/slides/_rels/slide30.xml.rels><?xml version="1.0" encoding="UTF-8" standalone="yes"?>
<Relationships xmlns="http://schemas.openxmlformats.org/package/2006/relationships"><Relationship Id="rId2" Type="http://schemas.openxmlformats.org/officeDocument/2006/relationships/image" Target="../media/image83.jpeg"/><Relationship Id="rId1" Type="http://schemas.openxmlformats.org/officeDocument/2006/relationships/slideLayout" Target="../slideLayouts/slideLayout21.xml"/></Relationships>
</file>

<file path=ppt/slides/_rels/slide31.xml.rels><?xml version="1.0" encoding="UTF-8" standalone="yes"?>
<Relationships xmlns="http://schemas.openxmlformats.org/package/2006/relationships"><Relationship Id="rId2" Type="http://schemas.openxmlformats.org/officeDocument/2006/relationships/image" Target="../media/image84.jpeg"/><Relationship Id="rId1" Type="http://schemas.openxmlformats.org/officeDocument/2006/relationships/slideLayout" Target="../slideLayouts/slideLayout21.xml"/></Relationships>
</file>

<file path=ppt/slides/_rels/slide32.xml.rels><?xml version="1.0" encoding="UTF-8" standalone="yes"?>
<Relationships xmlns="http://schemas.openxmlformats.org/package/2006/relationships"><Relationship Id="rId2" Type="http://schemas.openxmlformats.org/officeDocument/2006/relationships/image" Target="../media/image85.jpeg"/><Relationship Id="rId1" Type="http://schemas.openxmlformats.org/officeDocument/2006/relationships/slideLayout" Target="../slideLayouts/slideLayout21.xml"/></Relationships>
</file>

<file path=ppt/slides/_rels/slide33.xml.rels><?xml version="1.0" encoding="UTF-8" standalone="yes"?>
<Relationships xmlns="http://schemas.openxmlformats.org/package/2006/relationships"><Relationship Id="rId2" Type="http://schemas.openxmlformats.org/officeDocument/2006/relationships/image" Target="../media/image86.jpeg"/><Relationship Id="rId1" Type="http://schemas.openxmlformats.org/officeDocument/2006/relationships/slideLayout" Target="../slideLayouts/slideLayout21.xml"/></Relationships>
</file>

<file path=ppt/slides/_rels/slide34.xml.rels><?xml version="1.0" encoding="UTF-8" standalone="yes"?>
<Relationships xmlns="http://schemas.openxmlformats.org/package/2006/relationships"><Relationship Id="rId2" Type="http://schemas.openxmlformats.org/officeDocument/2006/relationships/image" Target="../media/image87.jpeg"/><Relationship Id="rId1" Type="http://schemas.openxmlformats.org/officeDocument/2006/relationships/slideLayout" Target="../slideLayouts/slideLayout21.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1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Titolo 12"/>
          <p:cNvSpPr>
            <a:spLocks noGrp="1"/>
          </p:cNvSpPr>
          <p:nvPr>
            <p:ph type="ctrTitle"/>
          </p:nvPr>
        </p:nvSpPr>
        <p:spPr>
          <a:xfrm>
            <a:off x="-1" y="4047914"/>
            <a:ext cx="9143493" cy="594066"/>
          </a:xfrm>
        </p:spPr>
        <p:txBody>
          <a:bodyPr>
            <a:noAutofit/>
          </a:bodyPr>
          <a:lstStyle/>
          <a:p>
            <a:r>
              <a:rPr lang="en-GB" sz="1100" dirty="0">
                <a:latin typeface="Arial" panose="020B0604020202020204" pitchFamily="34" charset="0"/>
                <a:cs typeface="Arial" panose="020B0604020202020204" pitchFamily="34" charset="0"/>
              </a:rPr>
              <a:t>CARTIF Technology Centre</a:t>
            </a:r>
            <a:br>
              <a:rPr lang="en-GB" sz="1100" dirty="0">
                <a:latin typeface="Arial" panose="020B0604020202020204" pitchFamily="34" charset="0"/>
                <a:cs typeface="Arial" panose="020B0604020202020204" pitchFamily="34" charset="0"/>
              </a:rPr>
            </a:br>
            <a:r>
              <a:rPr lang="en-GB" sz="1200" b="1" spc="300" dirty="0">
                <a:latin typeface="Arial" panose="020B0604020202020204" pitchFamily="34" charset="0"/>
                <a:cs typeface="Arial" panose="020B0604020202020204" pitchFamily="34" charset="0"/>
              </a:rPr>
              <a:t>Miguel Á. GARCÍA-FUENTES</a:t>
            </a:r>
            <a:br>
              <a:rPr lang="en-GB" sz="1200" b="1" spc="300" dirty="0">
                <a:latin typeface="Arial" panose="020B0604020202020204" pitchFamily="34" charset="0"/>
                <a:cs typeface="Arial" panose="020B0604020202020204" pitchFamily="34" charset="0"/>
              </a:rPr>
            </a:br>
            <a:r>
              <a:rPr lang="en-GB" sz="1100" dirty="0">
                <a:latin typeface="Arial" panose="020B0604020202020204" pitchFamily="34" charset="0"/>
                <a:cs typeface="Arial" panose="020B0604020202020204" pitchFamily="34" charset="0"/>
              </a:rPr>
              <a:t>REMOURBAN Project Coordinator</a:t>
            </a:r>
            <a:endParaRPr lang="en-GB" sz="1200" dirty="0">
              <a:latin typeface="Arial" panose="020B0604020202020204" pitchFamily="34" charset="0"/>
              <a:cs typeface="Arial" panose="020B0604020202020204" pitchFamily="34" charset="0"/>
            </a:endParaRPr>
          </a:p>
        </p:txBody>
      </p:sp>
      <p:sp>
        <p:nvSpPr>
          <p:cNvPr id="7" name="4 Título"/>
          <p:cNvSpPr txBox="1">
            <a:spLocks/>
          </p:cNvSpPr>
          <p:nvPr/>
        </p:nvSpPr>
        <p:spPr>
          <a:xfrm>
            <a:off x="1632924" y="3007124"/>
            <a:ext cx="5936196" cy="605929"/>
          </a:xfrm>
          <a:prstGeom prst="rect">
            <a:avLst/>
          </a:prstGeom>
          <a:solidFill>
            <a:srgbClr val="739E8D">
              <a:alpha val="85098"/>
            </a:srgbClr>
          </a:solidFill>
          <a:effectLst>
            <a:outerShdw blurRad="50800" dist="38100" dir="2700000" algn="tl" rotWithShape="0">
              <a:prstClr val="black">
                <a:alpha val="40000"/>
              </a:prstClr>
            </a:outerShdw>
          </a:effectLst>
        </p:spPr>
        <p:txBody>
          <a:bodyPr vert="horz" lIns="91440" tIns="45720" rIns="91440" bIns="45720" rtlCol="0" anchor="ctr">
            <a:normAutofit fontScale="92500" lnSpcReduction="20000"/>
          </a:bodyPr>
          <a:lstStyle>
            <a:lvl1pPr algn="ctr" defTabSz="914400" rtl="0" eaLnBrk="1" latinLnBrk="0" hangingPunct="1">
              <a:spcBef>
                <a:spcPct val="0"/>
              </a:spcBef>
              <a:buNone/>
              <a:defRPr sz="3600" kern="1200">
                <a:solidFill>
                  <a:schemeClr val="bg1"/>
                </a:solidFill>
                <a:latin typeface="+mj-lt"/>
                <a:ea typeface="+mj-ea"/>
                <a:cs typeface="+mj-cs"/>
              </a:defRPr>
            </a:lvl1pPr>
          </a:lstStyle>
          <a:p>
            <a:r>
              <a:rPr lang="en-GB" sz="2000" dirty="0">
                <a:solidFill>
                  <a:prstClr val="white"/>
                </a:solidFill>
                <a:latin typeface="Arial" panose="020B0604020202020204" pitchFamily="34" charset="0"/>
                <a:cs typeface="Arial" panose="020B0604020202020204" pitchFamily="34" charset="0"/>
              </a:rPr>
              <a:t>REMOURBAN: </a:t>
            </a:r>
            <a:r>
              <a:rPr lang="en-GB" sz="2000" spc="300" dirty="0">
                <a:solidFill>
                  <a:prstClr val="white"/>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transforming EU cities into smarter environments</a:t>
            </a:r>
          </a:p>
        </p:txBody>
      </p:sp>
      <p:sp>
        <p:nvSpPr>
          <p:cNvPr id="8" name="5 Subtítulo"/>
          <p:cNvSpPr txBox="1">
            <a:spLocks/>
          </p:cNvSpPr>
          <p:nvPr/>
        </p:nvSpPr>
        <p:spPr>
          <a:xfrm>
            <a:off x="1632924" y="3654503"/>
            <a:ext cx="5923234" cy="324036"/>
          </a:xfrm>
          <a:prstGeom prst="rect">
            <a:avLst/>
          </a:prstGeom>
          <a:solidFill>
            <a:srgbClr val="739E8D">
              <a:alpha val="85098"/>
            </a:srgbClr>
          </a:solidFill>
          <a:effectLst>
            <a:outerShdw blurRad="50800" dist="38100" dir="2700000" algn="tl" rotWithShape="0">
              <a:prstClr val="black">
                <a:alpha val="40000"/>
              </a:prstClr>
            </a:outerShdw>
          </a:effectLst>
        </p:spPr>
        <p:txBody>
          <a:bodyPr vert="horz" lIns="91440" tIns="45720" rIns="91440" bIns="45720" rtlCol="0" anchor="ctr">
            <a:normAutofit/>
          </a:bodyPr>
          <a:lstStyle>
            <a:defPPr>
              <a:defRPr lang="it-IT"/>
            </a:defPPr>
            <a:lvl1pPr algn="ctr">
              <a:spcBef>
                <a:spcPct val="0"/>
              </a:spcBef>
              <a:buNone/>
              <a:defRPr sz="3600">
                <a:solidFill>
                  <a:schemeClr val="bg1"/>
                </a:solidFill>
                <a:latin typeface="+mj-lt"/>
                <a:ea typeface="+mj-ea"/>
                <a:cs typeface="+mj-cs"/>
              </a:defRPr>
            </a:lvl1pPr>
          </a:lstStyle>
          <a:p>
            <a:r>
              <a:rPr lang="es-ES_tradnl" sz="1200" b="1" spc="300" dirty="0">
                <a:solidFill>
                  <a:prstClr val="white"/>
                </a:solidFill>
                <a:latin typeface="Arial" panose="020B0604020202020204" pitchFamily="34" charset="0"/>
                <a:cs typeface="Arial" panose="020B0604020202020204" pitchFamily="34" charset="0"/>
              </a:rPr>
              <a:t>REMOURBAN FINAL CONFERENCE</a:t>
            </a:r>
          </a:p>
        </p:txBody>
      </p:sp>
    </p:spTree>
    <p:extLst>
      <p:ext uri="{BB962C8B-B14F-4D97-AF65-F5344CB8AC3E}">
        <p14:creationId xmlns:p14="http://schemas.microsoft.com/office/powerpoint/2010/main" val="266828750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P:\05-ENERGIAS\05.I.85.REMOURBAN\4-Documentacion Tecnica\4.5 Desarrollo\CITIES\TEPEBASI\City Center.jpg"/>
          <p:cNvPicPr>
            <a:picLocks noChangeAspect="1" noChangeArrowheads="1"/>
          </p:cNvPicPr>
          <p:nvPr/>
        </p:nvPicPr>
        <p:blipFill rotWithShape="1">
          <a:blip r:embed="rId2" cstate="email">
            <a:extLst>
              <a:ext uri="{28A0092B-C50C-407E-A947-70E740481C1C}">
                <a14:useLocalDpi xmlns:a14="http://schemas.microsoft.com/office/drawing/2010/main"/>
              </a:ext>
            </a:extLst>
          </a:blip>
          <a:srcRect/>
          <a:stretch/>
        </p:blipFill>
        <p:spPr bwMode="auto">
          <a:xfrm>
            <a:off x="0" y="0"/>
            <a:ext cx="9144001" cy="51435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23554966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blipFill dpi="0" rotWithShape="1">
          <a:blip r:embed="rId2" cstate="email">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20" name="19 CuadroTexto"/>
          <p:cNvSpPr txBox="1"/>
          <p:nvPr/>
        </p:nvSpPr>
        <p:spPr>
          <a:xfrm>
            <a:off x="1547664" y="3687874"/>
            <a:ext cx="7596336" cy="1224136"/>
          </a:xfrm>
          <a:prstGeom prst="rect">
            <a:avLst/>
          </a:prstGeom>
          <a:solidFill>
            <a:srgbClr val="1C1C1C">
              <a:alpha val="74902"/>
            </a:srgbClr>
          </a:solidFill>
          <a:effectLst/>
        </p:spPr>
        <p:txBody>
          <a:bodyPr wrap="square" rtlCol="0" anchor="ctr">
            <a:noAutofit/>
          </a:bodyPr>
          <a:lstStyle/>
          <a:p>
            <a:pPr algn="r"/>
            <a:r>
              <a:rPr lang="en-GB" sz="1200" b="1" i="1" dirty="0">
                <a:solidFill>
                  <a:prstClr val="white"/>
                </a:solidFill>
                <a:latin typeface="Arial" panose="020B0604020202020204" pitchFamily="34" charset="0"/>
                <a:cs typeface="Arial" panose="020B0604020202020204" pitchFamily="34" charset="0"/>
              </a:rPr>
              <a:t>[…] For me, my city is imposed as an indisputable evidence: the environment of everything or almost everything that happens to me, the greatest place among all I can modify, of all those where I can influence actually, physically, and not only through the fiction of the vote. […]</a:t>
            </a:r>
          </a:p>
          <a:p>
            <a:pPr algn="r"/>
            <a:endParaRPr lang="en-GB" sz="1100" b="1" i="1" dirty="0">
              <a:solidFill>
                <a:prstClr val="white"/>
              </a:solidFill>
              <a:latin typeface="Arial" panose="020B0604020202020204" pitchFamily="34" charset="0"/>
              <a:cs typeface="Arial" panose="020B0604020202020204" pitchFamily="34" charset="0"/>
            </a:endParaRPr>
          </a:p>
          <a:p>
            <a:pPr algn="r"/>
            <a:r>
              <a:rPr lang="en-GB" sz="1100" b="1" i="1" dirty="0" err="1">
                <a:solidFill>
                  <a:prstClr val="white"/>
                </a:solidFill>
                <a:latin typeface="Arial" panose="020B0604020202020204" pitchFamily="34" charset="0"/>
                <a:cs typeface="Arial" panose="020B0604020202020204" pitchFamily="34" charset="0"/>
              </a:rPr>
              <a:t>Pasquall</a:t>
            </a:r>
            <a:r>
              <a:rPr lang="en-GB" sz="1100" b="1" i="1" dirty="0">
                <a:solidFill>
                  <a:prstClr val="white"/>
                </a:solidFill>
                <a:latin typeface="Arial" panose="020B0604020202020204" pitchFamily="34" charset="0"/>
                <a:cs typeface="Arial" panose="020B0604020202020204" pitchFamily="34" charset="0"/>
              </a:rPr>
              <a:t> </a:t>
            </a:r>
            <a:r>
              <a:rPr lang="en-GB" sz="1100" b="1" i="1" dirty="0" err="1">
                <a:solidFill>
                  <a:prstClr val="white"/>
                </a:solidFill>
                <a:latin typeface="Arial" panose="020B0604020202020204" pitchFamily="34" charset="0"/>
                <a:cs typeface="Arial" panose="020B0604020202020204" pitchFamily="34" charset="0"/>
              </a:rPr>
              <a:t>Maragal</a:t>
            </a:r>
            <a:r>
              <a:rPr lang="en-GB" sz="1100" b="1" i="1" dirty="0">
                <a:solidFill>
                  <a:prstClr val="white"/>
                </a:solidFill>
                <a:latin typeface="Arial" panose="020B0604020202020204" pitchFamily="34" charset="0"/>
                <a:cs typeface="Arial" panose="020B0604020202020204" pitchFamily="34" charset="0"/>
              </a:rPr>
              <a:t>. Mayor of Barcelona (1982-1997)</a:t>
            </a:r>
          </a:p>
          <a:p>
            <a:pPr algn="r"/>
            <a:r>
              <a:rPr lang="en-GB" sz="1100" b="1" i="1" dirty="0">
                <a:solidFill>
                  <a:prstClr val="white"/>
                </a:solidFill>
                <a:latin typeface="Arial" panose="020B0604020202020204" pitchFamily="34" charset="0"/>
                <a:cs typeface="Arial" panose="020B0604020202020204" pitchFamily="34" charset="0"/>
              </a:rPr>
              <a:t>Preface to “Cities for a Small Planet” Richard Rogers, 2000</a:t>
            </a:r>
          </a:p>
        </p:txBody>
      </p:sp>
      <p:sp>
        <p:nvSpPr>
          <p:cNvPr id="21" name="20 CuadroTexto"/>
          <p:cNvSpPr txBox="1"/>
          <p:nvPr/>
        </p:nvSpPr>
        <p:spPr>
          <a:xfrm>
            <a:off x="107504" y="123478"/>
            <a:ext cx="3924436" cy="288032"/>
          </a:xfrm>
          <a:prstGeom prst="rect">
            <a:avLst/>
          </a:prstGeom>
          <a:solidFill>
            <a:srgbClr val="1C1C1C">
              <a:alpha val="74902"/>
            </a:srgbClr>
          </a:solidFill>
          <a:effectLst/>
        </p:spPr>
        <p:txBody>
          <a:bodyPr wrap="square" rtlCol="0" anchor="ctr">
            <a:noAutofit/>
          </a:bodyPr>
          <a:lstStyle/>
          <a:p>
            <a:r>
              <a:rPr lang="en-GB" sz="1100" dirty="0">
                <a:solidFill>
                  <a:prstClr val="white"/>
                </a:solidFill>
                <a:latin typeface="Arial" panose="020B0604020202020204" pitchFamily="34" charset="0"/>
                <a:cs typeface="Arial" panose="020B0604020202020204" pitchFamily="34" charset="0"/>
              </a:rPr>
              <a:t>Source:  Geotagged cities. Wired Magazine January 2012</a:t>
            </a:r>
          </a:p>
        </p:txBody>
      </p:sp>
    </p:spTree>
    <p:extLst>
      <p:ext uri="{BB962C8B-B14F-4D97-AF65-F5344CB8AC3E}">
        <p14:creationId xmlns:p14="http://schemas.microsoft.com/office/powerpoint/2010/main" val="234755805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blipFill dpi="0" rotWithShape="1">
          <a:blip r:embed="rId3" cstate="email">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2" name="1 CuadroTexto"/>
          <p:cNvSpPr txBox="1"/>
          <p:nvPr/>
        </p:nvSpPr>
        <p:spPr>
          <a:xfrm>
            <a:off x="0" y="519522"/>
            <a:ext cx="2987824" cy="2664296"/>
          </a:xfrm>
          <a:prstGeom prst="rect">
            <a:avLst/>
          </a:prstGeom>
          <a:solidFill>
            <a:srgbClr val="56585A">
              <a:alpha val="74902"/>
            </a:srgbClr>
          </a:solidFill>
        </p:spPr>
        <p:txBody>
          <a:bodyPr wrap="square" rtlCol="0" anchor="ctr">
            <a:noAutofit/>
          </a:bodyPr>
          <a:lstStyle/>
          <a:p>
            <a:pPr algn="ctr"/>
            <a:r>
              <a:rPr lang="en-GB" sz="1600" spc="300" dirty="0">
                <a:solidFill>
                  <a:schemeClr val="bg1"/>
                </a:solidFill>
                <a:latin typeface="Arial Narrow" panose="020B0606020202030204" pitchFamily="34" charset="0"/>
              </a:rPr>
              <a:t>Biggest city challenges</a:t>
            </a:r>
          </a:p>
          <a:p>
            <a:pPr algn="ctr"/>
            <a:r>
              <a:rPr lang="en-GB" sz="2000" b="1" dirty="0">
                <a:solidFill>
                  <a:schemeClr val="bg1"/>
                </a:solidFill>
                <a:latin typeface="Arial Narrow" panose="020B0606020202030204" pitchFamily="34" charset="0"/>
              </a:rPr>
              <a:t>environment, resources, </a:t>
            </a:r>
          </a:p>
          <a:p>
            <a:pPr algn="ctr"/>
            <a:r>
              <a:rPr lang="en-GB" sz="2000" b="1" dirty="0">
                <a:solidFill>
                  <a:schemeClr val="bg1"/>
                </a:solidFill>
                <a:latin typeface="Arial Narrow" panose="020B0606020202030204" pitchFamily="34" charset="0"/>
              </a:rPr>
              <a:t>inequality, technology,</a:t>
            </a:r>
          </a:p>
          <a:p>
            <a:pPr algn="ctr"/>
            <a:r>
              <a:rPr lang="en-GB" sz="2000" b="1" dirty="0">
                <a:solidFill>
                  <a:schemeClr val="bg1"/>
                </a:solidFill>
                <a:latin typeface="Arial Narrow" panose="020B0606020202030204" pitchFamily="34" charset="0"/>
              </a:rPr>
              <a:t>governance</a:t>
            </a:r>
          </a:p>
          <a:p>
            <a:pPr algn="ctr"/>
            <a:r>
              <a:rPr lang="en-GB" sz="1600" spc="600" dirty="0">
                <a:solidFill>
                  <a:schemeClr val="bg1"/>
                </a:solidFill>
                <a:latin typeface="Arial Narrow" panose="020B0606020202030204" pitchFamily="34" charset="0"/>
              </a:rPr>
              <a:t>and</a:t>
            </a:r>
          </a:p>
          <a:p>
            <a:pPr algn="ctr"/>
            <a:r>
              <a:rPr lang="en-GB" sz="3200" b="1" dirty="0">
                <a:solidFill>
                  <a:schemeClr val="bg1"/>
                </a:solidFill>
                <a:latin typeface="Arial Narrow" panose="020B0606020202030204" pitchFamily="34" charset="0"/>
              </a:rPr>
              <a:t>new challenges</a:t>
            </a:r>
          </a:p>
        </p:txBody>
      </p:sp>
    </p:spTree>
    <p:extLst>
      <p:ext uri="{BB962C8B-B14F-4D97-AF65-F5344CB8AC3E}">
        <p14:creationId xmlns:p14="http://schemas.microsoft.com/office/powerpoint/2010/main" val="263126653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blipFill dpi="0" rotWithShape="1">
          <a:blip r:embed="rId3" cstate="email">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4" name="3 CuadroTexto"/>
          <p:cNvSpPr txBox="1"/>
          <p:nvPr/>
        </p:nvSpPr>
        <p:spPr>
          <a:xfrm>
            <a:off x="-3584" y="4326806"/>
            <a:ext cx="9147584" cy="816694"/>
          </a:xfrm>
          <a:prstGeom prst="rect">
            <a:avLst/>
          </a:prstGeom>
          <a:solidFill>
            <a:srgbClr val="56585A">
              <a:alpha val="74902"/>
            </a:srgbClr>
          </a:solidFill>
        </p:spPr>
        <p:txBody>
          <a:bodyPr wrap="square" rtlCol="0" anchor="ctr">
            <a:noAutofit/>
          </a:bodyPr>
          <a:lstStyle/>
          <a:p>
            <a:pPr algn="ctr"/>
            <a:r>
              <a:rPr lang="en-GB" sz="3000" dirty="0">
                <a:solidFill>
                  <a:schemeClr val="bg1">
                    <a:lumMod val="75000"/>
                  </a:schemeClr>
                </a:solidFill>
                <a:latin typeface="Arial Narrow" panose="020B0606020202030204" pitchFamily="34" charset="0"/>
              </a:rPr>
              <a:t>the</a:t>
            </a:r>
            <a:r>
              <a:rPr lang="en-GB" sz="3000" dirty="0">
                <a:solidFill>
                  <a:prstClr val="white"/>
                </a:solidFill>
                <a:latin typeface="Arial Narrow" panose="020B0606020202030204" pitchFamily="34" charset="0"/>
              </a:rPr>
              <a:t> </a:t>
            </a:r>
            <a:r>
              <a:rPr lang="en-GB" sz="3000" b="1" dirty="0">
                <a:solidFill>
                  <a:prstClr val="white"/>
                </a:solidFill>
                <a:latin typeface="Arial Narrow" panose="020B0606020202030204" pitchFamily="34" charset="0"/>
              </a:rPr>
              <a:t>right </a:t>
            </a:r>
            <a:r>
              <a:rPr lang="en-GB" sz="3000" dirty="0">
                <a:solidFill>
                  <a:schemeClr val="bg1">
                    <a:lumMod val="75000"/>
                  </a:schemeClr>
                </a:solidFill>
                <a:latin typeface="Arial Narrow" panose="020B0606020202030204" pitchFamily="34" charset="0"/>
              </a:rPr>
              <a:t>to the </a:t>
            </a:r>
            <a:r>
              <a:rPr lang="en-GB" sz="3000" b="1" dirty="0">
                <a:solidFill>
                  <a:prstClr val="white"/>
                </a:solidFill>
                <a:latin typeface="Arial Narrow" panose="020B0606020202030204" pitchFamily="34" charset="0"/>
              </a:rPr>
              <a:t>(smart) city</a:t>
            </a:r>
          </a:p>
        </p:txBody>
      </p:sp>
    </p:spTree>
    <p:extLst>
      <p:ext uri="{BB962C8B-B14F-4D97-AF65-F5344CB8AC3E}">
        <p14:creationId xmlns:p14="http://schemas.microsoft.com/office/powerpoint/2010/main" val="326277266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blipFill dpi="0" rotWithShape="1">
          <a:blip r:embed="rId2" cstate="email">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2" name="1 CuadroTexto"/>
          <p:cNvSpPr txBox="1"/>
          <p:nvPr/>
        </p:nvSpPr>
        <p:spPr>
          <a:xfrm>
            <a:off x="6478299" y="1851670"/>
            <a:ext cx="2665701" cy="2664296"/>
          </a:xfrm>
          <a:prstGeom prst="rect">
            <a:avLst/>
          </a:prstGeom>
          <a:solidFill>
            <a:srgbClr val="56585A">
              <a:alpha val="74902"/>
            </a:srgbClr>
          </a:solidFill>
        </p:spPr>
        <p:txBody>
          <a:bodyPr wrap="square" rtlCol="0" anchor="ctr">
            <a:noAutofit/>
          </a:bodyPr>
          <a:lstStyle/>
          <a:p>
            <a:pPr algn="ctr"/>
            <a:r>
              <a:rPr lang="en-GB" sz="2200" dirty="0">
                <a:solidFill>
                  <a:prstClr val="white"/>
                </a:solidFill>
                <a:latin typeface="Arial Narrow" panose="020B0606020202030204" pitchFamily="34" charset="0"/>
              </a:rPr>
              <a:t>light the way of EU </a:t>
            </a:r>
          </a:p>
          <a:p>
            <a:pPr algn="ctr"/>
            <a:r>
              <a:rPr lang="en-GB" sz="7500" b="1" dirty="0">
                <a:solidFill>
                  <a:prstClr val="white"/>
                </a:solidFill>
                <a:latin typeface="Arial Narrow" panose="020B0606020202030204" pitchFamily="34" charset="0"/>
              </a:rPr>
              <a:t>cities</a:t>
            </a:r>
          </a:p>
          <a:p>
            <a:pPr algn="ctr"/>
            <a:r>
              <a:rPr lang="en-GB" sz="2200" dirty="0">
                <a:solidFill>
                  <a:prstClr val="white"/>
                </a:solidFill>
                <a:latin typeface="Arial Narrow" panose="020B0606020202030204" pitchFamily="34" charset="0"/>
              </a:rPr>
              <a:t>to face their current and upcoming challenges</a:t>
            </a:r>
          </a:p>
        </p:txBody>
      </p:sp>
    </p:spTree>
    <p:extLst>
      <p:ext uri="{BB962C8B-B14F-4D97-AF65-F5344CB8AC3E}">
        <p14:creationId xmlns:p14="http://schemas.microsoft.com/office/powerpoint/2010/main" val="80860654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blipFill dpi="0" rotWithShape="1">
          <a:blip r:embed="rId3" cstate="email">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21" name="20 CuadroTexto"/>
          <p:cNvSpPr txBox="1"/>
          <p:nvPr/>
        </p:nvSpPr>
        <p:spPr>
          <a:xfrm>
            <a:off x="107504" y="123478"/>
            <a:ext cx="3672408" cy="288032"/>
          </a:xfrm>
          <a:prstGeom prst="rect">
            <a:avLst/>
          </a:prstGeom>
          <a:solidFill>
            <a:srgbClr val="1C1C1C">
              <a:alpha val="74902"/>
            </a:srgbClr>
          </a:solidFill>
          <a:effectLst/>
        </p:spPr>
        <p:txBody>
          <a:bodyPr wrap="square" rtlCol="0" anchor="ctr">
            <a:noAutofit/>
          </a:bodyPr>
          <a:lstStyle/>
          <a:p>
            <a:r>
              <a:rPr lang="en-GB" sz="1100" dirty="0">
                <a:solidFill>
                  <a:prstClr val="white"/>
                </a:solidFill>
                <a:latin typeface="Arial" panose="020B0604020202020204" pitchFamily="34" charset="0"/>
                <a:cs typeface="Arial" panose="020B0604020202020204" pitchFamily="34" charset="0"/>
              </a:rPr>
              <a:t>Source:  Jason Hawkes. Valladolid: </a:t>
            </a:r>
            <a:r>
              <a:rPr lang="en-GB" sz="1100" dirty="0" err="1">
                <a:solidFill>
                  <a:prstClr val="white"/>
                </a:solidFill>
                <a:latin typeface="Arial" panose="020B0604020202020204" pitchFamily="34" charset="0"/>
                <a:cs typeface="Arial" panose="020B0604020202020204" pitchFamily="34" charset="0"/>
              </a:rPr>
              <a:t>Cúpula</a:t>
            </a:r>
            <a:r>
              <a:rPr lang="en-GB" sz="1100" dirty="0">
                <a:solidFill>
                  <a:prstClr val="white"/>
                </a:solidFill>
                <a:latin typeface="Arial" panose="020B0604020202020204" pitchFamily="34" charset="0"/>
                <a:cs typeface="Arial" panose="020B0604020202020204" pitchFamily="34" charset="0"/>
              </a:rPr>
              <a:t> del </a:t>
            </a:r>
            <a:r>
              <a:rPr lang="en-GB" sz="1100" dirty="0" err="1">
                <a:solidFill>
                  <a:prstClr val="white"/>
                </a:solidFill>
                <a:latin typeface="Arial" panose="020B0604020202020204" pitchFamily="34" charset="0"/>
                <a:cs typeface="Arial" panose="020B0604020202020204" pitchFamily="34" charset="0"/>
              </a:rPr>
              <a:t>Milenio</a:t>
            </a:r>
            <a:endParaRPr lang="en-GB" sz="1100" dirty="0">
              <a:solidFill>
                <a:prstClr val="white"/>
              </a:solidFill>
              <a:latin typeface="Arial" panose="020B0604020202020204" pitchFamily="34" charset="0"/>
              <a:cs typeface="Arial" panose="020B0604020202020204" pitchFamily="34" charset="0"/>
            </a:endParaRPr>
          </a:p>
        </p:txBody>
      </p:sp>
      <p:sp>
        <p:nvSpPr>
          <p:cNvPr id="5" name="4 CuadroTexto"/>
          <p:cNvSpPr txBox="1"/>
          <p:nvPr/>
        </p:nvSpPr>
        <p:spPr>
          <a:xfrm>
            <a:off x="-3584" y="978134"/>
            <a:ext cx="2556284" cy="2539157"/>
          </a:xfrm>
          <a:prstGeom prst="rect">
            <a:avLst/>
          </a:prstGeom>
          <a:solidFill>
            <a:srgbClr val="56585A">
              <a:alpha val="74902"/>
            </a:srgbClr>
          </a:solidFill>
        </p:spPr>
        <p:txBody>
          <a:bodyPr wrap="square" rtlCol="0">
            <a:spAutoFit/>
          </a:bodyPr>
          <a:lstStyle/>
          <a:p>
            <a:pPr algn="ctr"/>
            <a:r>
              <a:rPr lang="en-GB" sz="2200" dirty="0">
                <a:solidFill>
                  <a:prstClr val="white"/>
                </a:solidFill>
                <a:latin typeface="Arial Narrow" panose="020B0606020202030204" pitchFamily="34" charset="0"/>
              </a:rPr>
              <a:t>the goal is providing a model to make cities</a:t>
            </a:r>
          </a:p>
          <a:p>
            <a:pPr algn="ctr"/>
            <a:r>
              <a:rPr lang="en-GB" sz="5500" b="1" dirty="0">
                <a:solidFill>
                  <a:prstClr val="white"/>
                </a:solidFill>
                <a:latin typeface="Arial Narrow" panose="020B0606020202030204" pitchFamily="34" charset="0"/>
              </a:rPr>
              <a:t>smarter</a:t>
            </a:r>
            <a:r>
              <a:rPr lang="en-GB" sz="4400" b="1" dirty="0">
                <a:solidFill>
                  <a:prstClr val="white"/>
                </a:solidFill>
                <a:latin typeface="Arial Narrow" panose="020B0606020202030204" pitchFamily="34" charset="0"/>
              </a:rPr>
              <a:t> </a:t>
            </a:r>
          </a:p>
          <a:p>
            <a:pPr algn="ctr"/>
            <a:r>
              <a:rPr lang="en-GB" sz="2200" kern="2000" spc="1200" dirty="0">
                <a:solidFill>
                  <a:prstClr val="white"/>
                </a:solidFill>
                <a:latin typeface="Arial Narrow" panose="020B0606020202030204" pitchFamily="34" charset="0"/>
              </a:rPr>
              <a:t>and mor</a:t>
            </a:r>
            <a:r>
              <a:rPr lang="en-GB" sz="2200" kern="2000" dirty="0">
                <a:solidFill>
                  <a:prstClr val="white"/>
                </a:solidFill>
                <a:latin typeface="Arial Narrow" panose="020B0606020202030204" pitchFamily="34" charset="0"/>
              </a:rPr>
              <a:t>e</a:t>
            </a:r>
            <a:r>
              <a:rPr lang="en-GB" sz="2200" kern="2000" spc="1200" dirty="0">
                <a:solidFill>
                  <a:prstClr val="white"/>
                </a:solidFill>
                <a:latin typeface="Arial Narrow" panose="020B0606020202030204" pitchFamily="34" charset="0"/>
              </a:rPr>
              <a:t> </a:t>
            </a:r>
            <a:r>
              <a:rPr lang="en-GB" sz="3700" b="1" dirty="0">
                <a:solidFill>
                  <a:prstClr val="white"/>
                </a:solidFill>
                <a:latin typeface="Arial Narrow" panose="020B0606020202030204" pitchFamily="34" charset="0"/>
              </a:rPr>
              <a:t>sustainable</a:t>
            </a:r>
          </a:p>
        </p:txBody>
      </p:sp>
    </p:spTree>
    <p:extLst>
      <p:ext uri="{BB962C8B-B14F-4D97-AF65-F5344CB8AC3E}">
        <p14:creationId xmlns:p14="http://schemas.microsoft.com/office/powerpoint/2010/main" val="346195933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46" name="Picture 22" descr="C:\Users\energias\Desktop\Logos\valladolid-logo.jpg"/>
          <p:cNvPicPr>
            <a:picLocks noChangeAspect="1" noChangeArrowheads="1"/>
          </p:cNvPicPr>
          <p:nvPr/>
        </p:nvPicPr>
        <p:blipFill rotWithShape="1">
          <a:blip r:embed="rId2" cstate="email">
            <a:extLst>
              <a:ext uri="{28A0092B-C50C-407E-A947-70E740481C1C}">
                <a14:useLocalDpi xmlns:a14="http://schemas.microsoft.com/office/drawing/2010/main"/>
              </a:ext>
            </a:extLst>
          </a:blip>
          <a:srcRect/>
          <a:stretch/>
        </p:blipFill>
        <p:spPr bwMode="auto">
          <a:xfrm>
            <a:off x="2732909" y="3588125"/>
            <a:ext cx="652761" cy="580159"/>
          </a:xfrm>
          <a:prstGeom prst="rect">
            <a:avLst/>
          </a:prstGeom>
          <a:noFill/>
          <a:extLst>
            <a:ext uri="{909E8E84-426E-40DD-AFC4-6F175D3DCCD1}">
              <a14:hiddenFill xmlns:a14="http://schemas.microsoft.com/office/drawing/2010/main">
                <a:solidFill>
                  <a:srgbClr val="FFFFFF"/>
                </a:solidFill>
              </a14:hiddenFill>
            </a:ext>
          </a:extLst>
        </p:spPr>
      </p:pic>
      <p:sp>
        <p:nvSpPr>
          <p:cNvPr id="5" name="4 Título"/>
          <p:cNvSpPr>
            <a:spLocks noGrp="1"/>
          </p:cNvSpPr>
          <p:nvPr>
            <p:ph type="title"/>
          </p:nvPr>
        </p:nvSpPr>
        <p:spPr/>
        <p:txBody>
          <a:bodyPr/>
          <a:lstStyle/>
          <a:p>
            <a:r>
              <a:rPr lang="es-ES"/>
              <a:t>REMOURBAN project</a:t>
            </a:r>
            <a:endParaRPr lang="es-ES" dirty="0">
              <a:latin typeface="Arial" panose="020B0604020202020204" pitchFamily="34" charset="0"/>
              <a:cs typeface="Arial" panose="020B0604020202020204" pitchFamily="34" charset="0"/>
            </a:endParaRPr>
          </a:p>
        </p:txBody>
      </p:sp>
      <p:pic>
        <p:nvPicPr>
          <p:cNvPr id="1026" name="Picture 2" descr="C:\Users\energias\Desktop\Logos\youris_NOpayoff 2013 RGB.jpg"/>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8164060" y="4217937"/>
            <a:ext cx="892482" cy="138334"/>
          </a:xfrm>
          <a:prstGeom prst="rect">
            <a:avLst/>
          </a:prstGeom>
          <a:noFill/>
          <a:extLst>
            <a:ext uri="{909E8E84-426E-40DD-AFC4-6F175D3DCCD1}">
              <a14:hiddenFill xmlns:a14="http://schemas.microsoft.com/office/drawing/2010/main">
                <a:solidFill>
                  <a:srgbClr val="FFFFFF"/>
                </a:solidFill>
              </a14:hiddenFill>
            </a:ext>
          </a:extLst>
        </p:spPr>
      </p:pic>
      <p:pic>
        <p:nvPicPr>
          <p:cNvPr id="1027" name="Picture 3" descr="C:\Users\energias\Desktop\Logos\Anadolu_Universitesi_Logo2.jpg"/>
          <p:cNvPicPr>
            <a:picLocks noChangeAspect="1" noChangeArrowheads="1"/>
          </p:cNvPicPr>
          <p:nvPr/>
        </p:nvPicPr>
        <p:blipFill>
          <a:blip r:embed="rId4" cstate="email">
            <a:extLst>
              <a:ext uri="{28A0092B-C50C-407E-A947-70E740481C1C}">
                <a14:useLocalDpi xmlns:a14="http://schemas.microsoft.com/office/drawing/2010/main"/>
              </a:ext>
            </a:extLst>
          </a:blip>
          <a:srcRect/>
          <a:stretch>
            <a:fillRect/>
          </a:stretch>
        </p:blipFill>
        <p:spPr bwMode="auto">
          <a:xfrm>
            <a:off x="825460" y="3681754"/>
            <a:ext cx="936104" cy="257429"/>
          </a:xfrm>
          <a:prstGeom prst="rect">
            <a:avLst/>
          </a:prstGeom>
          <a:noFill/>
          <a:extLst>
            <a:ext uri="{909E8E84-426E-40DD-AFC4-6F175D3DCCD1}">
              <a14:hiddenFill xmlns:a14="http://schemas.microsoft.com/office/drawing/2010/main">
                <a:solidFill>
                  <a:srgbClr val="FFFFFF"/>
                </a:solidFill>
              </a14:hiddenFill>
            </a:ext>
          </a:extLst>
        </p:spPr>
      </p:pic>
      <p:pic>
        <p:nvPicPr>
          <p:cNvPr id="1028" name="Picture 4" descr="C:\Users\energias\Desktop\Logos\Demir_Enerji.jpg"/>
          <p:cNvPicPr>
            <a:picLocks noChangeAspect="1" noChangeArrowheads="1"/>
          </p:cNvPicPr>
          <p:nvPr/>
        </p:nvPicPr>
        <p:blipFill>
          <a:blip r:embed="rId5" cstate="email">
            <a:extLst>
              <a:ext uri="{28A0092B-C50C-407E-A947-70E740481C1C}">
                <a14:useLocalDpi xmlns:a14="http://schemas.microsoft.com/office/drawing/2010/main"/>
              </a:ext>
            </a:extLst>
          </a:blip>
          <a:srcRect/>
          <a:stretch>
            <a:fillRect/>
          </a:stretch>
        </p:blipFill>
        <p:spPr bwMode="auto">
          <a:xfrm>
            <a:off x="3988976" y="3709031"/>
            <a:ext cx="786108" cy="263346"/>
          </a:xfrm>
          <a:prstGeom prst="rect">
            <a:avLst/>
          </a:prstGeom>
          <a:noFill/>
          <a:extLst>
            <a:ext uri="{909E8E84-426E-40DD-AFC4-6F175D3DCCD1}">
              <a14:hiddenFill xmlns:a14="http://schemas.microsoft.com/office/drawing/2010/main">
                <a:solidFill>
                  <a:srgbClr val="FFFFFF"/>
                </a:solidFill>
              </a14:hiddenFill>
            </a:ext>
          </a:extLst>
        </p:spPr>
      </p:pic>
      <p:pic>
        <p:nvPicPr>
          <p:cNvPr id="1029" name="Picture 5" descr="C:\Users\energias\Desktop\Logos\ENERGON LOGO.jpg"/>
          <p:cNvPicPr>
            <a:picLocks noChangeAspect="1" noChangeArrowheads="1"/>
          </p:cNvPicPr>
          <p:nvPr/>
        </p:nvPicPr>
        <p:blipFill rotWithShape="1">
          <a:blip r:embed="rId6" cstate="email">
            <a:extLst>
              <a:ext uri="{28A0092B-C50C-407E-A947-70E740481C1C}">
                <a14:useLocalDpi xmlns:a14="http://schemas.microsoft.com/office/drawing/2010/main"/>
              </a:ext>
            </a:extLst>
          </a:blip>
          <a:srcRect/>
          <a:stretch/>
        </p:blipFill>
        <p:spPr bwMode="auto">
          <a:xfrm>
            <a:off x="4860032" y="3673997"/>
            <a:ext cx="812800" cy="303988"/>
          </a:xfrm>
          <a:prstGeom prst="rect">
            <a:avLst/>
          </a:prstGeom>
          <a:noFill/>
          <a:extLst>
            <a:ext uri="{909E8E84-426E-40DD-AFC4-6F175D3DCCD1}">
              <a14:hiddenFill xmlns:a14="http://schemas.microsoft.com/office/drawing/2010/main">
                <a:solidFill>
                  <a:srgbClr val="FFFFFF"/>
                </a:solidFill>
              </a14:hiddenFill>
            </a:ext>
          </a:extLst>
        </p:spPr>
      </p:pic>
      <p:pic>
        <p:nvPicPr>
          <p:cNvPr id="1030" name="Picture 6" descr="C:\Users\energias\Desktop\Logos\GMV.jpg"/>
          <p:cNvPicPr>
            <a:picLocks noChangeAspect="1" noChangeArrowheads="1"/>
          </p:cNvPicPr>
          <p:nvPr/>
        </p:nvPicPr>
        <p:blipFill rotWithShape="1">
          <a:blip r:embed="rId7" cstate="email">
            <a:extLst>
              <a:ext uri="{28A0092B-C50C-407E-A947-70E740481C1C}">
                <a14:useLocalDpi xmlns:a14="http://schemas.microsoft.com/office/drawing/2010/main"/>
              </a:ext>
            </a:extLst>
          </a:blip>
          <a:srcRect/>
          <a:stretch/>
        </p:blipFill>
        <p:spPr bwMode="auto">
          <a:xfrm>
            <a:off x="5777086" y="3705691"/>
            <a:ext cx="586607" cy="246168"/>
          </a:xfrm>
          <a:prstGeom prst="rect">
            <a:avLst/>
          </a:prstGeom>
          <a:noFill/>
          <a:extLst>
            <a:ext uri="{909E8E84-426E-40DD-AFC4-6F175D3DCCD1}">
              <a14:hiddenFill xmlns:a14="http://schemas.microsoft.com/office/drawing/2010/main">
                <a:solidFill>
                  <a:srgbClr val="FFFFFF"/>
                </a:solidFill>
              </a14:hiddenFill>
            </a:ext>
          </a:extLst>
        </p:spPr>
      </p:pic>
      <p:pic>
        <p:nvPicPr>
          <p:cNvPr id="1031" name="Picture 7" descr="C:\Users\energias\Desktop\Logos\infohub03.jpg"/>
          <p:cNvPicPr>
            <a:picLocks noChangeAspect="1" noChangeArrowheads="1"/>
          </p:cNvPicPr>
          <p:nvPr/>
        </p:nvPicPr>
        <p:blipFill rotWithShape="1">
          <a:blip r:embed="rId8" cstate="email">
            <a:extLst>
              <a:ext uri="{28A0092B-C50C-407E-A947-70E740481C1C}">
                <a14:useLocalDpi xmlns:a14="http://schemas.microsoft.com/office/drawing/2010/main"/>
              </a:ext>
            </a:extLst>
          </a:blip>
          <a:srcRect/>
          <a:stretch/>
        </p:blipFill>
        <p:spPr bwMode="auto">
          <a:xfrm>
            <a:off x="7416316" y="3743032"/>
            <a:ext cx="809520" cy="212708"/>
          </a:xfrm>
          <a:prstGeom prst="rect">
            <a:avLst/>
          </a:prstGeom>
          <a:noFill/>
          <a:extLst>
            <a:ext uri="{909E8E84-426E-40DD-AFC4-6F175D3DCCD1}">
              <a14:hiddenFill xmlns:a14="http://schemas.microsoft.com/office/drawing/2010/main">
                <a:solidFill>
                  <a:srgbClr val="FFFFFF"/>
                </a:solidFill>
              </a14:hiddenFill>
            </a:ext>
          </a:extLst>
        </p:spPr>
      </p:pic>
      <p:pic>
        <p:nvPicPr>
          <p:cNvPr id="1032" name="Picture 8" descr="C:\Users\energias\Desktop\Logos\LOGO ACCIONA INFRAESTRUCTURAS.jpg"/>
          <p:cNvPicPr>
            <a:picLocks noChangeAspect="1" noChangeArrowheads="1"/>
          </p:cNvPicPr>
          <p:nvPr/>
        </p:nvPicPr>
        <p:blipFill>
          <a:blip r:embed="rId9" cstate="email">
            <a:extLst>
              <a:ext uri="{28A0092B-C50C-407E-A947-70E740481C1C}">
                <a14:useLocalDpi xmlns:a14="http://schemas.microsoft.com/office/drawing/2010/main"/>
              </a:ext>
            </a:extLst>
          </a:blip>
          <a:srcRect/>
          <a:stretch>
            <a:fillRect/>
          </a:stretch>
        </p:blipFill>
        <p:spPr bwMode="auto">
          <a:xfrm>
            <a:off x="38905" y="3658070"/>
            <a:ext cx="703940" cy="341411"/>
          </a:xfrm>
          <a:prstGeom prst="rect">
            <a:avLst/>
          </a:prstGeom>
          <a:noFill/>
          <a:extLst>
            <a:ext uri="{909E8E84-426E-40DD-AFC4-6F175D3DCCD1}">
              <a14:hiddenFill xmlns:a14="http://schemas.microsoft.com/office/drawing/2010/main">
                <a:solidFill>
                  <a:srgbClr val="FFFFFF"/>
                </a:solidFill>
              </a14:hiddenFill>
            </a:ext>
          </a:extLst>
        </p:spPr>
      </p:pic>
      <p:pic>
        <p:nvPicPr>
          <p:cNvPr id="1033" name="Picture 9" descr="C:\Users\energias\Desktop\Logos\Logo AREBS.jpg"/>
          <p:cNvPicPr>
            <a:picLocks noChangeAspect="1" noChangeArrowheads="1"/>
          </p:cNvPicPr>
          <p:nvPr/>
        </p:nvPicPr>
        <p:blipFill>
          <a:blip r:embed="rId10" cstate="email">
            <a:extLst>
              <a:ext uri="{28A0092B-C50C-407E-A947-70E740481C1C}">
                <a14:useLocalDpi xmlns:a14="http://schemas.microsoft.com/office/drawing/2010/main"/>
              </a:ext>
            </a:extLst>
          </a:blip>
          <a:srcRect/>
          <a:stretch>
            <a:fillRect/>
          </a:stretch>
        </p:blipFill>
        <p:spPr bwMode="auto">
          <a:xfrm>
            <a:off x="1794840" y="3579862"/>
            <a:ext cx="967752" cy="464521"/>
          </a:xfrm>
          <a:prstGeom prst="rect">
            <a:avLst/>
          </a:prstGeom>
          <a:noFill/>
          <a:extLst>
            <a:ext uri="{909E8E84-426E-40DD-AFC4-6F175D3DCCD1}">
              <a14:hiddenFill xmlns:a14="http://schemas.microsoft.com/office/drawing/2010/main">
                <a:solidFill>
                  <a:srgbClr val="FFFFFF"/>
                </a:solidFill>
              </a14:hiddenFill>
            </a:ext>
          </a:extLst>
        </p:spPr>
      </p:pic>
      <p:pic>
        <p:nvPicPr>
          <p:cNvPr id="1034" name="Picture 10" descr="C:\Users\energias\Desktop\Logos\logo CARTIF_01 2.jpg"/>
          <p:cNvPicPr>
            <a:picLocks noChangeAspect="1" noChangeArrowheads="1"/>
          </p:cNvPicPr>
          <p:nvPr/>
        </p:nvPicPr>
        <p:blipFill>
          <a:blip r:embed="rId11" cstate="email">
            <a:extLst>
              <a:ext uri="{28A0092B-C50C-407E-A947-70E740481C1C}">
                <a14:useLocalDpi xmlns:a14="http://schemas.microsoft.com/office/drawing/2010/main"/>
              </a:ext>
            </a:extLst>
          </a:blip>
          <a:srcRect/>
          <a:stretch>
            <a:fillRect/>
          </a:stretch>
        </p:blipFill>
        <p:spPr bwMode="auto">
          <a:xfrm>
            <a:off x="3469747" y="3618154"/>
            <a:ext cx="430190" cy="430190"/>
          </a:xfrm>
          <a:prstGeom prst="rect">
            <a:avLst/>
          </a:prstGeom>
          <a:noFill/>
          <a:extLst>
            <a:ext uri="{909E8E84-426E-40DD-AFC4-6F175D3DCCD1}">
              <a14:hiddenFill xmlns:a14="http://schemas.microsoft.com/office/drawing/2010/main">
                <a:solidFill>
                  <a:srgbClr val="FFFFFF"/>
                </a:solidFill>
              </a14:hiddenFill>
            </a:ext>
          </a:extLst>
        </p:spPr>
      </p:pic>
      <p:pic>
        <p:nvPicPr>
          <p:cNvPr id="1035" name="Picture 11" descr="C:\Users\energias\Desktop\Logos\Logo_Ovaerdi_Completo.png"/>
          <p:cNvPicPr>
            <a:picLocks noChangeAspect="1" noChangeArrowheads="1"/>
          </p:cNvPicPr>
          <p:nvPr/>
        </p:nvPicPr>
        <p:blipFill>
          <a:blip r:embed="rId12" cstate="email">
            <a:extLst>
              <a:ext uri="{28A0092B-C50C-407E-A947-70E740481C1C}">
                <a14:useLocalDpi xmlns:a14="http://schemas.microsoft.com/office/drawing/2010/main"/>
              </a:ext>
            </a:extLst>
          </a:blip>
          <a:srcRect/>
          <a:stretch>
            <a:fillRect/>
          </a:stretch>
        </p:blipFill>
        <p:spPr bwMode="auto">
          <a:xfrm>
            <a:off x="2793637" y="4165291"/>
            <a:ext cx="531307" cy="374571"/>
          </a:xfrm>
          <a:prstGeom prst="rect">
            <a:avLst/>
          </a:prstGeom>
          <a:noFill/>
          <a:extLst>
            <a:ext uri="{909E8E84-426E-40DD-AFC4-6F175D3DCCD1}">
              <a14:hiddenFill xmlns:a14="http://schemas.microsoft.com/office/drawing/2010/main">
                <a:solidFill>
                  <a:srgbClr val="FFFFFF"/>
                </a:solidFill>
              </a14:hiddenFill>
            </a:ext>
          </a:extLst>
        </p:spPr>
      </p:pic>
      <p:pic>
        <p:nvPicPr>
          <p:cNvPr id="1036" name="Picture 12" descr="C:\Users\energias\Desktop\Logos\LogoIBE_01.jpg"/>
          <p:cNvPicPr>
            <a:picLocks noChangeAspect="1" noChangeArrowheads="1"/>
          </p:cNvPicPr>
          <p:nvPr/>
        </p:nvPicPr>
        <p:blipFill>
          <a:blip r:embed="rId13" cstate="email">
            <a:extLst>
              <a:ext uri="{28A0092B-C50C-407E-A947-70E740481C1C}">
                <a14:useLocalDpi xmlns:a14="http://schemas.microsoft.com/office/drawing/2010/main"/>
              </a:ext>
            </a:extLst>
          </a:blip>
          <a:srcRect/>
          <a:stretch>
            <a:fillRect/>
          </a:stretch>
        </p:blipFill>
        <p:spPr bwMode="auto">
          <a:xfrm>
            <a:off x="6396990" y="3651970"/>
            <a:ext cx="1029544" cy="375783"/>
          </a:xfrm>
          <a:prstGeom prst="rect">
            <a:avLst/>
          </a:prstGeom>
          <a:noFill/>
          <a:extLst>
            <a:ext uri="{909E8E84-426E-40DD-AFC4-6F175D3DCCD1}">
              <a14:hiddenFill xmlns:a14="http://schemas.microsoft.com/office/drawing/2010/main">
                <a:solidFill>
                  <a:srgbClr val="FFFFFF"/>
                </a:solidFill>
              </a14:hiddenFill>
            </a:ext>
          </a:extLst>
        </p:spPr>
      </p:pic>
      <p:pic>
        <p:nvPicPr>
          <p:cNvPr id="1037" name="Picture 13" descr="C:\Users\energias\Desktop\Logos\Miskolc_Holding_logo.jpg"/>
          <p:cNvPicPr>
            <a:picLocks noChangeAspect="1" noChangeArrowheads="1"/>
          </p:cNvPicPr>
          <p:nvPr/>
        </p:nvPicPr>
        <p:blipFill>
          <a:blip r:embed="rId14" cstate="email">
            <a:extLst>
              <a:ext uri="{28A0092B-C50C-407E-A947-70E740481C1C}">
                <a14:useLocalDpi xmlns:a14="http://schemas.microsoft.com/office/drawing/2010/main"/>
              </a:ext>
            </a:extLst>
          </a:blip>
          <a:srcRect/>
          <a:stretch>
            <a:fillRect/>
          </a:stretch>
        </p:blipFill>
        <p:spPr bwMode="auto">
          <a:xfrm>
            <a:off x="8280412" y="3772506"/>
            <a:ext cx="764373" cy="233134"/>
          </a:xfrm>
          <a:prstGeom prst="rect">
            <a:avLst/>
          </a:prstGeom>
          <a:noFill/>
          <a:extLst>
            <a:ext uri="{909E8E84-426E-40DD-AFC4-6F175D3DCCD1}">
              <a14:hiddenFill xmlns:a14="http://schemas.microsoft.com/office/drawing/2010/main">
                <a:solidFill>
                  <a:srgbClr val="FFFFFF"/>
                </a:solidFill>
              </a14:hiddenFill>
            </a:ext>
          </a:extLst>
        </p:spPr>
      </p:pic>
      <p:pic>
        <p:nvPicPr>
          <p:cNvPr id="1038" name="Picture 14" descr="C:\Users\energias\Desktop\Logos\NCC.jpeg"/>
          <p:cNvPicPr>
            <a:picLocks noChangeAspect="1" noChangeArrowheads="1"/>
          </p:cNvPicPr>
          <p:nvPr/>
        </p:nvPicPr>
        <p:blipFill>
          <a:blip r:embed="rId15" cstate="email">
            <a:extLst>
              <a:ext uri="{28A0092B-C50C-407E-A947-70E740481C1C}">
                <a14:useLocalDpi xmlns:a14="http://schemas.microsoft.com/office/drawing/2010/main"/>
              </a:ext>
            </a:extLst>
          </a:blip>
          <a:srcRect/>
          <a:stretch>
            <a:fillRect/>
          </a:stretch>
        </p:blipFill>
        <p:spPr bwMode="auto">
          <a:xfrm>
            <a:off x="108165" y="4271135"/>
            <a:ext cx="755423" cy="249290"/>
          </a:xfrm>
          <a:prstGeom prst="rect">
            <a:avLst/>
          </a:prstGeom>
          <a:noFill/>
          <a:extLst>
            <a:ext uri="{909E8E84-426E-40DD-AFC4-6F175D3DCCD1}">
              <a14:hiddenFill xmlns:a14="http://schemas.microsoft.com/office/drawing/2010/main">
                <a:solidFill>
                  <a:srgbClr val="FFFFFF"/>
                </a:solidFill>
              </a14:hiddenFill>
            </a:ext>
          </a:extLst>
        </p:spPr>
      </p:pic>
      <p:pic>
        <p:nvPicPr>
          <p:cNvPr id="1039" name="Picture 15" descr="C:\Users\energias\Desktop\Logos\NEP.jpg"/>
          <p:cNvPicPr>
            <a:picLocks noChangeAspect="1" noChangeArrowheads="1"/>
          </p:cNvPicPr>
          <p:nvPr/>
        </p:nvPicPr>
        <p:blipFill>
          <a:blip r:embed="rId16" cstate="email">
            <a:extLst>
              <a:ext uri="{28A0092B-C50C-407E-A947-70E740481C1C}">
                <a14:useLocalDpi xmlns:a14="http://schemas.microsoft.com/office/drawing/2010/main"/>
              </a:ext>
            </a:extLst>
          </a:blip>
          <a:srcRect/>
          <a:stretch>
            <a:fillRect/>
          </a:stretch>
        </p:blipFill>
        <p:spPr bwMode="auto">
          <a:xfrm>
            <a:off x="1013408" y="4236501"/>
            <a:ext cx="678272" cy="291658"/>
          </a:xfrm>
          <a:prstGeom prst="rect">
            <a:avLst/>
          </a:prstGeom>
          <a:noFill/>
          <a:extLst>
            <a:ext uri="{909E8E84-426E-40DD-AFC4-6F175D3DCCD1}">
              <a14:hiddenFill xmlns:a14="http://schemas.microsoft.com/office/drawing/2010/main">
                <a:solidFill>
                  <a:srgbClr val="FFFFFF"/>
                </a:solidFill>
              </a14:hiddenFill>
            </a:ext>
          </a:extLst>
        </p:spPr>
      </p:pic>
      <p:pic>
        <p:nvPicPr>
          <p:cNvPr id="1040" name="Picture 16" descr="C:\Users\energias\Desktop\Logos\NTU logo cmyk.jpg"/>
          <p:cNvPicPr>
            <a:picLocks noChangeAspect="1" noChangeArrowheads="1"/>
          </p:cNvPicPr>
          <p:nvPr/>
        </p:nvPicPr>
        <p:blipFill>
          <a:blip r:embed="rId17" cstate="email">
            <a:extLst>
              <a:ext uri="{28A0092B-C50C-407E-A947-70E740481C1C}">
                <a14:useLocalDpi xmlns:a14="http://schemas.microsoft.com/office/drawing/2010/main"/>
              </a:ext>
            </a:extLst>
          </a:blip>
          <a:srcRect/>
          <a:stretch>
            <a:fillRect/>
          </a:stretch>
        </p:blipFill>
        <p:spPr bwMode="auto">
          <a:xfrm>
            <a:off x="1794840" y="4240135"/>
            <a:ext cx="885107" cy="252255"/>
          </a:xfrm>
          <a:prstGeom prst="rect">
            <a:avLst/>
          </a:prstGeom>
          <a:noFill/>
          <a:extLst>
            <a:ext uri="{909E8E84-426E-40DD-AFC4-6F175D3DCCD1}">
              <a14:hiddenFill xmlns:a14="http://schemas.microsoft.com/office/drawing/2010/main">
                <a:solidFill>
                  <a:srgbClr val="FFFFFF"/>
                </a:solidFill>
              </a14:hiddenFill>
            </a:ext>
          </a:extLst>
        </p:spPr>
      </p:pic>
      <p:pic>
        <p:nvPicPr>
          <p:cNvPr id="1041" name="Picture 17" descr="C:\Users\energias\Desktop\Logos\olcsan_gri_mavi 2.jpg"/>
          <p:cNvPicPr>
            <a:picLocks noChangeAspect="1" noChangeArrowheads="1"/>
          </p:cNvPicPr>
          <p:nvPr/>
        </p:nvPicPr>
        <p:blipFill>
          <a:blip r:embed="rId18" cstate="email">
            <a:extLst>
              <a:ext uri="{28A0092B-C50C-407E-A947-70E740481C1C}">
                <a14:useLocalDpi xmlns:a14="http://schemas.microsoft.com/office/drawing/2010/main"/>
              </a:ext>
            </a:extLst>
          </a:blip>
          <a:srcRect/>
          <a:stretch>
            <a:fillRect/>
          </a:stretch>
        </p:blipFill>
        <p:spPr bwMode="auto">
          <a:xfrm>
            <a:off x="3412451" y="4247028"/>
            <a:ext cx="544781" cy="220636"/>
          </a:xfrm>
          <a:prstGeom prst="rect">
            <a:avLst/>
          </a:prstGeom>
          <a:noFill/>
          <a:extLst>
            <a:ext uri="{909E8E84-426E-40DD-AFC4-6F175D3DCCD1}">
              <a14:hiddenFill xmlns:a14="http://schemas.microsoft.com/office/drawing/2010/main">
                <a:solidFill>
                  <a:srgbClr val="FFFFFF"/>
                </a:solidFill>
              </a14:hiddenFill>
            </a:ext>
          </a:extLst>
        </p:spPr>
      </p:pic>
      <p:pic>
        <p:nvPicPr>
          <p:cNvPr id="1042" name="Picture 18" descr="C:\Users\energias\Desktop\Logos\RGB_VEOLIA_HD.jpg"/>
          <p:cNvPicPr>
            <a:picLocks noChangeAspect="1" noChangeArrowheads="1"/>
          </p:cNvPicPr>
          <p:nvPr/>
        </p:nvPicPr>
        <p:blipFill rotWithShape="1">
          <a:blip r:embed="rId19" cstate="email">
            <a:extLst>
              <a:ext uri="{28A0092B-C50C-407E-A947-70E740481C1C}">
                <a14:useLocalDpi xmlns:a14="http://schemas.microsoft.com/office/drawing/2010/main"/>
              </a:ext>
            </a:extLst>
          </a:blip>
          <a:srcRect/>
          <a:stretch/>
        </p:blipFill>
        <p:spPr bwMode="auto">
          <a:xfrm>
            <a:off x="6415602" y="4196023"/>
            <a:ext cx="983116" cy="307645"/>
          </a:xfrm>
          <a:prstGeom prst="rect">
            <a:avLst/>
          </a:prstGeom>
          <a:noFill/>
          <a:extLst>
            <a:ext uri="{909E8E84-426E-40DD-AFC4-6F175D3DCCD1}">
              <a14:hiddenFill xmlns:a14="http://schemas.microsoft.com/office/drawing/2010/main">
                <a:solidFill>
                  <a:srgbClr val="FFFFFF"/>
                </a:solidFill>
              </a14:hiddenFill>
            </a:ext>
          </a:extLst>
        </p:spPr>
      </p:pic>
      <p:pic>
        <p:nvPicPr>
          <p:cNvPr id="1043" name="Picture 19" descr="C:\Users\energias\Desktop\Logos\Sasie logo SUPER HD.png"/>
          <p:cNvPicPr>
            <a:picLocks noChangeAspect="1" noChangeArrowheads="1"/>
          </p:cNvPicPr>
          <p:nvPr/>
        </p:nvPicPr>
        <p:blipFill>
          <a:blip r:embed="rId20" cstate="email">
            <a:extLst>
              <a:ext uri="{28A0092B-C50C-407E-A947-70E740481C1C}">
                <a14:useLocalDpi xmlns:a14="http://schemas.microsoft.com/office/drawing/2010/main"/>
              </a:ext>
            </a:extLst>
          </a:blip>
          <a:srcRect/>
          <a:stretch>
            <a:fillRect/>
          </a:stretch>
        </p:blipFill>
        <p:spPr bwMode="auto">
          <a:xfrm>
            <a:off x="4028540" y="4184282"/>
            <a:ext cx="746544" cy="324747"/>
          </a:xfrm>
          <a:prstGeom prst="rect">
            <a:avLst/>
          </a:prstGeom>
          <a:noFill/>
          <a:extLst>
            <a:ext uri="{909E8E84-426E-40DD-AFC4-6F175D3DCCD1}">
              <a14:hiddenFill xmlns:a14="http://schemas.microsoft.com/office/drawing/2010/main">
                <a:solidFill>
                  <a:srgbClr val="FFFFFF"/>
                </a:solidFill>
              </a14:hiddenFill>
            </a:ext>
          </a:extLst>
        </p:spPr>
      </p:pic>
      <p:pic>
        <p:nvPicPr>
          <p:cNvPr id="1044" name="Picture 20" descr="C:\Users\energias\Desktop\Logos\SEZ_4C-das_richtige_logo.png"/>
          <p:cNvPicPr>
            <a:picLocks noChangeAspect="1" noChangeArrowheads="1"/>
          </p:cNvPicPr>
          <p:nvPr/>
        </p:nvPicPr>
        <p:blipFill>
          <a:blip r:embed="rId21" cstate="email">
            <a:extLst>
              <a:ext uri="{28A0092B-C50C-407E-A947-70E740481C1C}">
                <a14:useLocalDpi xmlns:a14="http://schemas.microsoft.com/office/drawing/2010/main"/>
              </a:ext>
            </a:extLst>
          </a:blip>
          <a:srcRect/>
          <a:stretch>
            <a:fillRect/>
          </a:stretch>
        </p:blipFill>
        <p:spPr bwMode="auto">
          <a:xfrm>
            <a:off x="4899812" y="4211816"/>
            <a:ext cx="752308" cy="267069"/>
          </a:xfrm>
          <a:prstGeom prst="rect">
            <a:avLst/>
          </a:prstGeom>
          <a:noFill/>
          <a:extLst>
            <a:ext uri="{909E8E84-426E-40DD-AFC4-6F175D3DCCD1}">
              <a14:hiddenFill xmlns:a14="http://schemas.microsoft.com/office/drawing/2010/main">
                <a:solidFill>
                  <a:srgbClr val="FFFFFF"/>
                </a:solidFill>
              </a14:hiddenFill>
            </a:ext>
          </a:extLst>
        </p:spPr>
      </p:pic>
      <p:pic>
        <p:nvPicPr>
          <p:cNvPr id="1045" name="Picture 21" descr="C:\Users\energias\Desktop\Logos\TEPEBASI_logo.jpg"/>
          <p:cNvPicPr>
            <a:picLocks noChangeAspect="1" noChangeArrowheads="1"/>
          </p:cNvPicPr>
          <p:nvPr/>
        </p:nvPicPr>
        <p:blipFill rotWithShape="1">
          <a:blip r:embed="rId22" cstate="email">
            <a:extLst>
              <a:ext uri="{28A0092B-C50C-407E-A947-70E740481C1C}">
                <a14:useLocalDpi xmlns:a14="http://schemas.microsoft.com/office/drawing/2010/main"/>
              </a:ext>
            </a:extLst>
          </a:blip>
          <a:srcRect/>
          <a:stretch/>
        </p:blipFill>
        <p:spPr bwMode="auto">
          <a:xfrm>
            <a:off x="5794004" y="4083978"/>
            <a:ext cx="426745" cy="576004"/>
          </a:xfrm>
          <a:prstGeom prst="rect">
            <a:avLst/>
          </a:prstGeom>
          <a:noFill/>
          <a:extLst>
            <a:ext uri="{909E8E84-426E-40DD-AFC4-6F175D3DCCD1}">
              <a14:hiddenFill xmlns:a14="http://schemas.microsoft.com/office/drawing/2010/main">
                <a:solidFill>
                  <a:srgbClr val="FFFFFF"/>
                </a:solidFill>
              </a14:hiddenFill>
            </a:ext>
          </a:extLst>
        </p:spPr>
      </p:pic>
      <p:pic>
        <p:nvPicPr>
          <p:cNvPr id="1047" name="Picture 23" descr="C:\Users\energias\Desktop\Logos\xeridia.jpg"/>
          <p:cNvPicPr>
            <a:picLocks noChangeAspect="1" noChangeArrowheads="1"/>
          </p:cNvPicPr>
          <p:nvPr/>
        </p:nvPicPr>
        <p:blipFill>
          <a:blip r:embed="rId23" cstate="email">
            <a:extLst>
              <a:ext uri="{28A0092B-C50C-407E-A947-70E740481C1C}">
                <a14:useLocalDpi xmlns:a14="http://schemas.microsoft.com/office/drawing/2010/main"/>
              </a:ext>
            </a:extLst>
          </a:blip>
          <a:srcRect/>
          <a:stretch>
            <a:fillRect/>
          </a:stretch>
        </p:blipFill>
        <p:spPr bwMode="auto">
          <a:xfrm>
            <a:off x="7628458" y="4134142"/>
            <a:ext cx="309493" cy="464240"/>
          </a:xfrm>
          <a:prstGeom prst="rect">
            <a:avLst/>
          </a:prstGeom>
          <a:noFill/>
          <a:extLst>
            <a:ext uri="{909E8E84-426E-40DD-AFC4-6F175D3DCCD1}">
              <a14:hiddenFill xmlns:a14="http://schemas.microsoft.com/office/drawing/2010/main">
                <a:solidFill>
                  <a:srgbClr val="FFFFFF"/>
                </a:solidFill>
              </a14:hiddenFill>
            </a:ext>
          </a:extLst>
        </p:spPr>
      </p:pic>
      <p:sp>
        <p:nvSpPr>
          <p:cNvPr id="26" name="25 Rectángulo redondeado"/>
          <p:cNvSpPr/>
          <p:nvPr/>
        </p:nvSpPr>
        <p:spPr>
          <a:xfrm>
            <a:off x="0" y="924222"/>
            <a:ext cx="9141047" cy="2477908"/>
          </a:xfrm>
          <a:prstGeom prst="roundRect">
            <a:avLst>
              <a:gd name="adj" fmla="val 0"/>
            </a:avLst>
          </a:prstGeom>
          <a:solidFill>
            <a:schemeClr val="tx1">
              <a:lumMod val="50000"/>
              <a:lumOff val="50000"/>
              <a:alpha val="74902"/>
            </a:schemeClr>
          </a:solidFill>
          <a:ln w="6350">
            <a:noFill/>
            <a:miter lim="800000"/>
            <a:headEnd/>
            <a:tailEnd/>
          </a:ln>
        </p:spPr>
        <p:txBody>
          <a:bodyPr rot="0" vert="horz" wrap="square" lIns="91440" tIns="45720" rIns="91440" bIns="45720" anchor="ctr" anchorCtr="0">
            <a:noAutofit/>
          </a:bodyPr>
          <a:lstStyle/>
          <a:p>
            <a:pPr marL="88900"/>
            <a:r>
              <a:rPr lang="en-GB" sz="1400" dirty="0">
                <a:solidFill>
                  <a:prstClr val="black"/>
                </a:solidFill>
                <a:latin typeface="Arial" panose="020B0604020202020204" pitchFamily="34" charset="0"/>
                <a:ea typeface="Times New Roman"/>
                <a:cs typeface="Arial" panose="020B0604020202020204" pitchFamily="34" charset="0"/>
              </a:rPr>
              <a:t>Total REMOURBAN budget: </a:t>
            </a:r>
            <a:r>
              <a:rPr lang="en-GB" sz="1400" b="1" dirty="0">
                <a:solidFill>
                  <a:prstClr val="black"/>
                </a:solidFill>
                <a:latin typeface="Arial" panose="020B0604020202020204" pitchFamily="34" charset="0"/>
                <a:ea typeface="Times New Roman"/>
                <a:cs typeface="Arial" panose="020B0604020202020204" pitchFamily="34" charset="0"/>
              </a:rPr>
              <a:t>32.5M€ </a:t>
            </a:r>
            <a:r>
              <a:rPr lang="en-GB" sz="1400" dirty="0">
                <a:solidFill>
                  <a:prstClr val="black"/>
                </a:solidFill>
                <a:latin typeface="Arial" panose="020B0604020202020204" pitchFamily="34" charset="0"/>
                <a:ea typeface="Times New Roman"/>
                <a:cs typeface="Arial" panose="020B0604020202020204" pitchFamily="34" charset="0"/>
              </a:rPr>
              <a:t>(21,5M€ EU funded)</a:t>
            </a:r>
          </a:p>
          <a:p>
            <a:pPr marL="88900"/>
            <a:r>
              <a:rPr lang="en-GB" sz="1400" dirty="0">
                <a:solidFill>
                  <a:prstClr val="black"/>
                </a:solidFill>
                <a:latin typeface="Arial" panose="020B0604020202020204" pitchFamily="34" charset="0"/>
                <a:ea typeface="Times New Roman"/>
                <a:cs typeface="Arial" panose="020B0604020202020204" pitchFamily="34" charset="0"/>
              </a:rPr>
              <a:t>Total investment in REMOURBAN actions: </a:t>
            </a:r>
            <a:r>
              <a:rPr lang="en-GB" sz="1400" b="1" dirty="0">
                <a:solidFill>
                  <a:prstClr val="black"/>
                </a:solidFill>
                <a:latin typeface="Arial" panose="020B0604020202020204" pitchFamily="34" charset="0"/>
                <a:ea typeface="Times New Roman"/>
                <a:cs typeface="Arial" panose="020B0604020202020204" pitchFamily="34" charset="0"/>
              </a:rPr>
              <a:t>22.9M€ </a:t>
            </a:r>
            <a:r>
              <a:rPr lang="en-GB" sz="1400" dirty="0">
                <a:solidFill>
                  <a:prstClr val="black"/>
                </a:solidFill>
                <a:latin typeface="Arial" panose="020B0604020202020204" pitchFamily="34" charset="0"/>
                <a:ea typeface="Times New Roman"/>
                <a:cs typeface="Arial" panose="020B0604020202020204" pitchFamily="34" charset="0"/>
              </a:rPr>
              <a:t>(80% public)</a:t>
            </a:r>
          </a:p>
          <a:p>
            <a:pPr marL="88900"/>
            <a:r>
              <a:rPr lang="en-GB" sz="1400" dirty="0">
                <a:solidFill>
                  <a:prstClr val="black"/>
                </a:solidFill>
                <a:latin typeface="Arial" panose="020B0604020202020204" pitchFamily="34" charset="0"/>
                <a:ea typeface="Times New Roman"/>
                <a:cs typeface="Arial" panose="020B0604020202020204" pitchFamily="34" charset="0"/>
              </a:rPr>
              <a:t>Energy savings: </a:t>
            </a:r>
            <a:r>
              <a:rPr lang="en-GB" sz="1400" b="1" dirty="0">
                <a:solidFill>
                  <a:prstClr val="black"/>
                </a:solidFill>
                <a:latin typeface="Arial" panose="020B0604020202020204" pitchFamily="34" charset="0"/>
                <a:ea typeface="Times New Roman"/>
                <a:cs typeface="Arial" panose="020B0604020202020204" pitchFamily="34" charset="0"/>
              </a:rPr>
              <a:t>7,117 MWh/</a:t>
            </a:r>
            <a:r>
              <a:rPr lang="en-GB" sz="1400" b="1" dirty="0" err="1">
                <a:solidFill>
                  <a:prstClr val="black"/>
                </a:solidFill>
                <a:latin typeface="Arial" panose="020B0604020202020204" pitchFamily="34" charset="0"/>
                <a:ea typeface="Times New Roman"/>
                <a:cs typeface="Arial" panose="020B0604020202020204" pitchFamily="34" charset="0"/>
              </a:rPr>
              <a:t>yr</a:t>
            </a:r>
            <a:endParaRPr lang="en-GB" sz="1400" b="1" dirty="0">
              <a:solidFill>
                <a:prstClr val="black"/>
              </a:solidFill>
              <a:latin typeface="Arial" panose="020B0604020202020204" pitchFamily="34" charset="0"/>
              <a:ea typeface="Times New Roman"/>
              <a:cs typeface="Arial" panose="020B0604020202020204" pitchFamily="34" charset="0"/>
            </a:endParaRPr>
          </a:p>
          <a:p>
            <a:pPr marL="88900"/>
            <a:r>
              <a:rPr lang="en-GB" sz="1400" dirty="0">
                <a:solidFill>
                  <a:prstClr val="black"/>
                </a:solidFill>
                <a:latin typeface="Arial" panose="020B0604020202020204" pitchFamily="34" charset="0"/>
                <a:ea typeface="Times New Roman"/>
                <a:cs typeface="Arial" panose="020B0604020202020204" pitchFamily="34" charset="0"/>
              </a:rPr>
              <a:t>CO</a:t>
            </a:r>
            <a:r>
              <a:rPr lang="en-GB" sz="1400" baseline="-25000" dirty="0">
                <a:solidFill>
                  <a:prstClr val="black"/>
                </a:solidFill>
                <a:latin typeface="Arial" panose="020B0604020202020204" pitchFamily="34" charset="0"/>
                <a:ea typeface="Times New Roman"/>
                <a:cs typeface="Arial" panose="020B0604020202020204" pitchFamily="34" charset="0"/>
              </a:rPr>
              <a:t>2</a:t>
            </a:r>
            <a:r>
              <a:rPr lang="en-GB" sz="1400" dirty="0">
                <a:solidFill>
                  <a:prstClr val="black"/>
                </a:solidFill>
                <a:latin typeface="Arial" panose="020B0604020202020204" pitchFamily="34" charset="0"/>
                <a:ea typeface="Times New Roman"/>
                <a:cs typeface="Arial" panose="020B0604020202020204" pitchFamily="34" charset="0"/>
              </a:rPr>
              <a:t> emissions avoided: </a:t>
            </a:r>
            <a:r>
              <a:rPr lang="en-GB" sz="1400" b="1" dirty="0">
                <a:solidFill>
                  <a:prstClr val="black"/>
                </a:solidFill>
                <a:latin typeface="Arial" panose="020B0604020202020204" pitchFamily="34" charset="0"/>
                <a:ea typeface="Times New Roman"/>
                <a:cs typeface="Arial" panose="020B0604020202020204" pitchFamily="34" charset="0"/>
              </a:rPr>
              <a:t>2,676 TnCO</a:t>
            </a:r>
            <a:r>
              <a:rPr lang="en-GB" sz="1400" b="1" baseline="-25000" dirty="0">
                <a:solidFill>
                  <a:prstClr val="black"/>
                </a:solidFill>
                <a:latin typeface="Arial" panose="020B0604020202020204" pitchFamily="34" charset="0"/>
                <a:ea typeface="Times New Roman"/>
                <a:cs typeface="Arial" panose="020B0604020202020204" pitchFamily="34" charset="0"/>
              </a:rPr>
              <a:t>2</a:t>
            </a:r>
            <a:r>
              <a:rPr lang="en-GB" sz="1400" b="1" dirty="0">
                <a:solidFill>
                  <a:prstClr val="black"/>
                </a:solidFill>
                <a:latin typeface="Arial" panose="020B0604020202020204" pitchFamily="34" charset="0"/>
                <a:ea typeface="Times New Roman"/>
                <a:cs typeface="Arial" panose="020B0604020202020204" pitchFamily="34" charset="0"/>
              </a:rPr>
              <a:t>/</a:t>
            </a:r>
            <a:r>
              <a:rPr lang="en-GB" sz="1400" b="1" dirty="0" err="1">
                <a:solidFill>
                  <a:prstClr val="black"/>
                </a:solidFill>
                <a:latin typeface="Arial" panose="020B0604020202020204" pitchFamily="34" charset="0"/>
                <a:ea typeface="Times New Roman"/>
                <a:cs typeface="Arial" panose="020B0604020202020204" pitchFamily="34" charset="0"/>
              </a:rPr>
              <a:t>yr</a:t>
            </a:r>
            <a:endParaRPr lang="en-GB" sz="1400" b="1" dirty="0">
              <a:solidFill>
                <a:prstClr val="black"/>
              </a:solidFill>
              <a:latin typeface="Arial" panose="020B0604020202020204" pitchFamily="34" charset="0"/>
              <a:ea typeface="Times New Roman"/>
              <a:cs typeface="Arial" panose="020B0604020202020204" pitchFamily="34" charset="0"/>
            </a:endParaRPr>
          </a:p>
          <a:p>
            <a:pPr marL="88900"/>
            <a:r>
              <a:rPr lang="en-GB" sz="1400" dirty="0">
                <a:solidFill>
                  <a:prstClr val="black"/>
                </a:solidFill>
                <a:latin typeface="Arial" panose="020B0604020202020204" pitchFamily="34" charset="0"/>
                <a:ea typeface="Times New Roman"/>
                <a:cs typeface="Arial" panose="020B0604020202020204" pitchFamily="34" charset="0"/>
              </a:rPr>
              <a:t>Citizens directly involved in demos: </a:t>
            </a:r>
            <a:r>
              <a:rPr lang="en-GB" sz="1400" b="1" dirty="0">
                <a:solidFill>
                  <a:prstClr val="black"/>
                </a:solidFill>
                <a:latin typeface="Arial" panose="020B0604020202020204" pitchFamily="34" charset="0"/>
                <a:ea typeface="Times New Roman"/>
                <a:cs typeface="Arial" panose="020B0604020202020204" pitchFamily="34" charset="0"/>
              </a:rPr>
              <a:t>19,800</a:t>
            </a:r>
          </a:p>
          <a:p>
            <a:pPr marL="88900"/>
            <a:r>
              <a:rPr lang="en-GB" sz="1400" dirty="0">
                <a:solidFill>
                  <a:prstClr val="black"/>
                </a:solidFill>
                <a:latin typeface="Arial" panose="020B0604020202020204" pitchFamily="34" charset="0"/>
                <a:ea typeface="Times New Roman"/>
                <a:cs typeface="Arial" panose="020B0604020202020204" pitchFamily="34" charset="0"/>
              </a:rPr>
              <a:t>Consortium: </a:t>
            </a:r>
            <a:r>
              <a:rPr lang="en-GB" sz="1400" b="1" dirty="0">
                <a:solidFill>
                  <a:prstClr val="black"/>
                </a:solidFill>
                <a:latin typeface="Arial" panose="020B0604020202020204" pitchFamily="34" charset="0"/>
                <a:ea typeface="Times New Roman"/>
                <a:cs typeface="Arial" panose="020B0604020202020204" pitchFamily="34" charset="0"/>
              </a:rPr>
              <a:t>22</a:t>
            </a:r>
            <a:r>
              <a:rPr lang="en-GB" sz="1400" dirty="0">
                <a:solidFill>
                  <a:prstClr val="black"/>
                </a:solidFill>
                <a:latin typeface="Arial" panose="020B0604020202020204" pitchFamily="34" charset="0"/>
                <a:ea typeface="Times New Roman"/>
                <a:cs typeface="Arial" panose="020B0604020202020204" pitchFamily="34" charset="0"/>
              </a:rPr>
              <a:t> partners (5 municipalities, 3 RTD, 5 industries, 9 SMEs)</a:t>
            </a:r>
          </a:p>
          <a:p>
            <a:pPr marL="88900"/>
            <a:r>
              <a:rPr lang="en-GB" sz="1400" dirty="0">
                <a:solidFill>
                  <a:prstClr val="black"/>
                </a:solidFill>
                <a:latin typeface="Arial" panose="020B0604020202020204" pitchFamily="34" charset="0"/>
                <a:ea typeface="Times New Roman"/>
                <a:cs typeface="Arial" panose="020B0604020202020204" pitchFamily="34" charset="0"/>
              </a:rPr>
              <a:t>Nationalities: </a:t>
            </a:r>
            <a:r>
              <a:rPr lang="en-GB" sz="1400" b="1" dirty="0">
                <a:solidFill>
                  <a:prstClr val="black"/>
                </a:solidFill>
                <a:latin typeface="Arial" panose="020B0604020202020204" pitchFamily="34" charset="0"/>
                <a:ea typeface="Times New Roman"/>
                <a:cs typeface="Arial" panose="020B0604020202020204" pitchFamily="34" charset="0"/>
              </a:rPr>
              <a:t>7</a:t>
            </a:r>
            <a:r>
              <a:rPr lang="en-GB" sz="1400" dirty="0">
                <a:solidFill>
                  <a:prstClr val="black"/>
                </a:solidFill>
                <a:latin typeface="Arial" panose="020B0604020202020204" pitchFamily="34" charset="0"/>
                <a:ea typeface="Times New Roman"/>
                <a:cs typeface="Arial" panose="020B0604020202020204" pitchFamily="34" charset="0"/>
              </a:rPr>
              <a:t> (Spain, UK, Turkey, Belgium, Hungary, Germany, Italy)</a:t>
            </a:r>
          </a:p>
        </p:txBody>
      </p:sp>
      <p:pic>
        <p:nvPicPr>
          <p:cNvPr id="27" name="Picture 4" descr="C:\Users\miggar\Desktop\Images_Overview\eumapgrey.png"/>
          <p:cNvPicPr>
            <a:picLocks noChangeAspect="1" noChangeArrowheads="1"/>
          </p:cNvPicPr>
          <p:nvPr/>
        </p:nvPicPr>
        <p:blipFill rotWithShape="1">
          <a:blip r:embed="rId24" cstate="email">
            <a:lum bright="70000" contrast="-70000"/>
            <a:extLst>
              <a:ext uri="{28A0092B-C50C-407E-A947-70E740481C1C}">
                <a14:useLocalDpi xmlns:a14="http://schemas.microsoft.com/office/drawing/2010/main"/>
              </a:ext>
            </a:extLst>
          </a:blip>
          <a:srcRect/>
          <a:stretch/>
        </p:blipFill>
        <p:spPr bwMode="auto">
          <a:xfrm>
            <a:off x="5755049" y="-1"/>
            <a:ext cx="3388951" cy="3402131"/>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rgbClr val="FFFFFF"/>
                </a:solidFill>
              </a14:hiddenFill>
            </a:ext>
          </a:extLst>
        </p:spPr>
      </p:pic>
      <p:pic>
        <p:nvPicPr>
          <p:cNvPr id="35" name="Picture 3" descr="C:\Users\miggar\Desktop\027153-glossy-black-comment-bubble-icon-culture-lighthouse.png"/>
          <p:cNvPicPr>
            <a:picLocks noChangeAspect="1" noChangeArrowheads="1"/>
          </p:cNvPicPr>
          <p:nvPr/>
        </p:nvPicPr>
        <p:blipFill rotWithShape="1">
          <a:blip r:embed="rId25" cstate="email">
            <a:duotone>
              <a:schemeClr val="accent2">
                <a:shade val="45000"/>
                <a:satMod val="135000"/>
              </a:schemeClr>
              <a:prstClr val="white"/>
            </a:duotone>
            <a:extLst>
              <a:ext uri="{BEBA8EAE-BF5A-486C-A8C5-ECC9F3942E4B}">
                <a14:imgProps xmlns:a14="http://schemas.microsoft.com/office/drawing/2010/main">
                  <a14:imgLayer r:embed="rId26">
                    <a14:imgEffect>
                      <a14:colorTemperature colorTemp="5300"/>
                    </a14:imgEffect>
                  </a14:imgLayer>
                </a14:imgProps>
              </a:ext>
              <a:ext uri="{28A0092B-C50C-407E-A947-70E740481C1C}">
                <a14:useLocalDpi xmlns:a14="http://schemas.microsoft.com/office/drawing/2010/main"/>
              </a:ext>
            </a:extLst>
          </a:blip>
          <a:srcRect/>
          <a:stretch/>
        </p:blipFill>
        <p:spPr bwMode="auto">
          <a:xfrm>
            <a:off x="6143490" y="2652561"/>
            <a:ext cx="200117" cy="207221"/>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rgbClr val="FFFFFF"/>
                </a:solidFill>
              </a14:hiddenFill>
            </a:ext>
          </a:extLst>
        </p:spPr>
      </p:pic>
      <p:pic>
        <p:nvPicPr>
          <p:cNvPr id="36" name="Picture 3" descr="C:\Users\miggar\Desktop\027153-glossy-black-comment-bubble-icon-culture-lighthouse.png"/>
          <p:cNvPicPr>
            <a:picLocks noChangeAspect="1" noChangeArrowheads="1"/>
          </p:cNvPicPr>
          <p:nvPr/>
        </p:nvPicPr>
        <p:blipFill rotWithShape="1">
          <a:blip r:embed="rId27" cstate="email">
            <a:duotone>
              <a:schemeClr val="accent6">
                <a:shade val="45000"/>
                <a:satMod val="135000"/>
              </a:schemeClr>
              <a:prstClr val="white"/>
            </a:duotone>
            <a:extLst>
              <a:ext uri="{28A0092B-C50C-407E-A947-70E740481C1C}">
                <a14:useLocalDpi xmlns:a14="http://schemas.microsoft.com/office/drawing/2010/main"/>
              </a:ext>
            </a:extLst>
          </a:blip>
          <a:srcRect/>
          <a:stretch/>
        </p:blipFill>
        <p:spPr bwMode="auto">
          <a:xfrm>
            <a:off x="7783767" y="2112502"/>
            <a:ext cx="193790" cy="207220"/>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rgbClr val="FFFFFF"/>
                </a:solidFill>
              </a14:hiddenFill>
            </a:ext>
          </a:extLst>
        </p:spPr>
      </p:pic>
      <p:pic>
        <p:nvPicPr>
          <p:cNvPr id="37" name="Picture 3" descr="C:\Users\miggar\Desktop\027153-glossy-black-comment-bubble-icon-culture-lighthouse.png"/>
          <p:cNvPicPr>
            <a:picLocks noChangeAspect="1" noChangeArrowheads="1"/>
          </p:cNvPicPr>
          <p:nvPr/>
        </p:nvPicPr>
        <p:blipFill rotWithShape="1">
          <a:blip r:embed="rId27" cstate="email">
            <a:duotone>
              <a:schemeClr val="accent6">
                <a:shade val="45000"/>
                <a:satMod val="135000"/>
              </a:schemeClr>
              <a:prstClr val="white"/>
            </a:duotone>
            <a:extLst>
              <a:ext uri="{28A0092B-C50C-407E-A947-70E740481C1C}">
                <a14:useLocalDpi xmlns:a14="http://schemas.microsoft.com/office/drawing/2010/main"/>
              </a:ext>
            </a:extLst>
          </a:blip>
          <a:srcRect/>
          <a:stretch/>
        </p:blipFill>
        <p:spPr bwMode="auto">
          <a:xfrm>
            <a:off x="6775655" y="1824470"/>
            <a:ext cx="193790" cy="207220"/>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rgbClr val="FFFFFF"/>
                </a:solidFill>
              </a14:hiddenFill>
            </a:ext>
          </a:extLst>
        </p:spPr>
      </p:pic>
      <p:pic>
        <p:nvPicPr>
          <p:cNvPr id="38" name="Picture 3" descr="C:\Users\miggar\Desktop\027153-glossy-black-comment-bubble-icon-culture-lighthouse.png"/>
          <p:cNvPicPr>
            <a:picLocks noChangeAspect="1" noChangeArrowheads="1"/>
          </p:cNvPicPr>
          <p:nvPr/>
        </p:nvPicPr>
        <p:blipFill rotWithShape="1">
          <a:blip r:embed="rId25" cstate="email">
            <a:duotone>
              <a:schemeClr val="accent2">
                <a:shade val="45000"/>
                <a:satMod val="135000"/>
              </a:schemeClr>
              <a:prstClr val="white"/>
            </a:duotone>
            <a:extLst>
              <a:ext uri="{BEBA8EAE-BF5A-486C-A8C5-ECC9F3942E4B}">
                <a14:imgProps xmlns:a14="http://schemas.microsoft.com/office/drawing/2010/main">
                  <a14:imgLayer r:embed="rId28">
                    <a14:imgEffect>
                      <a14:colorTemperature colorTemp="5300"/>
                    </a14:imgEffect>
                  </a14:imgLayer>
                </a14:imgProps>
              </a:ext>
              <a:ext uri="{28A0092B-C50C-407E-A947-70E740481C1C}">
                <a14:useLocalDpi xmlns:a14="http://schemas.microsoft.com/office/drawing/2010/main"/>
              </a:ext>
            </a:extLst>
          </a:blip>
          <a:srcRect/>
          <a:stretch/>
        </p:blipFill>
        <p:spPr bwMode="auto">
          <a:xfrm>
            <a:off x="8439268" y="2832581"/>
            <a:ext cx="200117" cy="207221"/>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rgbClr val="FFFFFF"/>
                </a:solidFill>
              </a14:hiddenFill>
            </a:ext>
          </a:extLst>
        </p:spPr>
      </p:pic>
      <p:pic>
        <p:nvPicPr>
          <p:cNvPr id="39" name="Picture 3" descr="C:\Users\miggar\Desktop\027153-glossy-black-comment-bubble-icon-culture-lighthouse.png"/>
          <p:cNvPicPr>
            <a:picLocks noChangeAspect="1" noChangeArrowheads="1"/>
          </p:cNvPicPr>
          <p:nvPr/>
        </p:nvPicPr>
        <p:blipFill rotWithShape="1">
          <a:blip r:embed="rId25" cstate="email">
            <a:duotone>
              <a:schemeClr val="accent2">
                <a:shade val="45000"/>
                <a:satMod val="135000"/>
              </a:schemeClr>
              <a:prstClr val="white"/>
            </a:duotone>
            <a:extLst>
              <a:ext uri="{BEBA8EAE-BF5A-486C-A8C5-ECC9F3942E4B}">
                <a14:imgProps xmlns:a14="http://schemas.microsoft.com/office/drawing/2010/main">
                  <a14:imgLayer r:embed="rId26">
                    <a14:imgEffect>
                      <a14:colorTemperature colorTemp="5300"/>
                    </a14:imgEffect>
                  </a14:imgLayer>
                </a14:imgProps>
              </a:ext>
              <a:ext uri="{28A0092B-C50C-407E-A947-70E740481C1C}">
                <a14:useLocalDpi xmlns:a14="http://schemas.microsoft.com/office/drawing/2010/main"/>
              </a:ext>
            </a:extLst>
          </a:blip>
          <a:srcRect/>
          <a:stretch/>
        </p:blipFill>
        <p:spPr bwMode="auto">
          <a:xfrm>
            <a:off x="6307603" y="1563638"/>
            <a:ext cx="200117" cy="207221"/>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3038689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dirty="0" err="1"/>
              <a:t>Our</a:t>
            </a:r>
            <a:r>
              <a:rPr lang="es-ES" dirty="0"/>
              <a:t> </a:t>
            </a:r>
            <a:r>
              <a:rPr lang="es-ES" dirty="0" err="1"/>
              <a:t>Urban</a:t>
            </a:r>
            <a:r>
              <a:rPr lang="es-ES" dirty="0"/>
              <a:t> </a:t>
            </a:r>
            <a:r>
              <a:rPr lang="es-ES" dirty="0" err="1"/>
              <a:t>Regeneration</a:t>
            </a:r>
            <a:r>
              <a:rPr lang="es-ES" dirty="0"/>
              <a:t> </a:t>
            </a:r>
            <a:r>
              <a:rPr lang="es-ES" dirty="0" err="1"/>
              <a:t>Model</a:t>
            </a:r>
            <a:endParaRPr lang="es-ES" dirty="0"/>
          </a:p>
        </p:txBody>
      </p:sp>
      <p:pic>
        <p:nvPicPr>
          <p:cNvPr id="4" name="Picture 2"/>
          <p:cNvPicPr>
            <a:picLocks noChangeAspect="1" noChangeArrowheads="1"/>
          </p:cNvPicPr>
          <p:nvPr/>
        </p:nvPicPr>
        <p:blipFill>
          <a:blip r:embed="rId2" cstate="email">
            <a:extLst>
              <a:ext uri="{28A0092B-C50C-407E-A947-70E740481C1C}">
                <a14:useLocalDpi xmlns:a14="http://schemas.microsoft.com/office/drawing/2010/main"/>
              </a:ext>
            </a:extLst>
          </a:blip>
          <a:srcRect/>
          <a:stretch>
            <a:fillRect/>
          </a:stretch>
        </p:blipFill>
        <p:spPr bwMode="auto">
          <a:xfrm>
            <a:off x="827584" y="933929"/>
            <a:ext cx="7624931" cy="37999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95910850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dirty="0" err="1"/>
              <a:t>Our</a:t>
            </a:r>
            <a:r>
              <a:rPr lang="es-ES" dirty="0"/>
              <a:t> </a:t>
            </a:r>
            <a:r>
              <a:rPr lang="es-ES" dirty="0" err="1"/>
              <a:t>objective</a:t>
            </a:r>
            <a:r>
              <a:rPr lang="es-ES" dirty="0"/>
              <a:t>: </a:t>
            </a:r>
            <a:r>
              <a:rPr lang="es-ES" dirty="0" err="1"/>
              <a:t>replication</a:t>
            </a:r>
            <a:endParaRPr lang="es-ES" dirty="0"/>
          </a:p>
        </p:txBody>
      </p:sp>
      <p:pic>
        <p:nvPicPr>
          <p:cNvPr id="5" name="4 Imagen"/>
          <p:cNvPicPr/>
          <p:nvPr/>
        </p:nvPicPr>
        <p:blipFill>
          <a:blip r:embed="rId2" cstate="email">
            <a:extLst>
              <a:ext uri="{28A0092B-C50C-407E-A947-70E740481C1C}">
                <a14:useLocalDpi xmlns:a14="http://schemas.microsoft.com/office/drawing/2010/main"/>
              </a:ext>
            </a:extLst>
          </a:blip>
          <a:srcRect/>
          <a:stretch>
            <a:fillRect/>
          </a:stretch>
        </p:blipFill>
        <p:spPr bwMode="auto">
          <a:xfrm>
            <a:off x="1187624" y="1059582"/>
            <a:ext cx="6696744" cy="3399846"/>
          </a:xfrm>
          <a:prstGeom prst="rect">
            <a:avLst/>
          </a:prstGeom>
          <a:noFill/>
        </p:spPr>
      </p:pic>
    </p:spTree>
    <p:extLst>
      <p:ext uri="{BB962C8B-B14F-4D97-AF65-F5344CB8AC3E}">
        <p14:creationId xmlns:p14="http://schemas.microsoft.com/office/powerpoint/2010/main" val="293568494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103" name="Picture 7" descr="P:\05-ENERGIAS\05.I.85.REMOURBAN\4-Documentacion Tecnica\4.5 Desarrollo\CITIES\VALLADOLID\JasonHawkes-3655.jpg"/>
          <p:cNvPicPr>
            <a:picLocks noChangeAspect="1" noChangeArrowheads="1"/>
          </p:cNvPicPr>
          <p:nvPr/>
        </p:nvPicPr>
        <p:blipFill rotWithShape="1">
          <a:blip r:embed="rId2" cstate="email">
            <a:extLst>
              <a:ext uri="{28A0092B-C50C-407E-A947-70E740481C1C}">
                <a14:useLocalDpi xmlns:a14="http://schemas.microsoft.com/office/drawing/2010/main"/>
              </a:ext>
            </a:extLst>
          </a:blip>
          <a:srcRect/>
          <a:stretch/>
        </p:blipFill>
        <p:spPr bwMode="auto">
          <a:xfrm>
            <a:off x="-1" y="-1"/>
            <a:ext cx="9144001" cy="5143501"/>
          </a:xfrm>
          <a:prstGeom prst="rect">
            <a:avLst/>
          </a:prstGeom>
          <a:noFill/>
          <a:extLst>
            <a:ext uri="{909E8E84-426E-40DD-AFC4-6F175D3DCCD1}">
              <a14:hiddenFill xmlns:a14="http://schemas.microsoft.com/office/drawing/2010/main">
                <a:solidFill>
                  <a:srgbClr val="FFFFFF"/>
                </a:solidFill>
              </a14:hiddenFill>
            </a:ext>
          </a:extLst>
        </p:spPr>
      </p:pic>
      <p:sp>
        <p:nvSpPr>
          <p:cNvPr id="7" name="6 CuadroTexto"/>
          <p:cNvSpPr txBox="1"/>
          <p:nvPr/>
        </p:nvSpPr>
        <p:spPr>
          <a:xfrm>
            <a:off x="5292080" y="3219822"/>
            <a:ext cx="3851921" cy="1296144"/>
          </a:xfrm>
          <a:prstGeom prst="rect">
            <a:avLst/>
          </a:prstGeom>
          <a:noFill/>
          <a:effectLst>
            <a:outerShdw blurRad="50800" dist="38100" dir="2700000" algn="tl" rotWithShape="0">
              <a:prstClr val="black">
                <a:alpha val="40000"/>
              </a:prstClr>
            </a:outerShdw>
          </a:effectLst>
        </p:spPr>
        <p:txBody>
          <a:bodyPr wrap="square" rtlCol="0" anchor="ctr">
            <a:noAutofit/>
          </a:bodyPr>
          <a:lstStyle/>
          <a:p>
            <a:pPr algn="ctr"/>
            <a:r>
              <a:rPr lang="en-GB" sz="6000" b="1" dirty="0">
                <a:solidFill>
                  <a:prstClr val="white"/>
                </a:solidFill>
                <a:latin typeface="Arial Narrow" panose="020B0606020202030204" pitchFamily="34" charset="0"/>
              </a:rPr>
              <a:t>Valladolid</a:t>
            </a:r>
            <a:endParaRPr lang="en-GB" sz="28700" b="1" dirty="0">
              <a:solidFill>
                <a:prstClr val="white"/>
              </a:solidFill>
              <a:latin typeface="Arial Narrow" panose="020B0606020202030204" pitchFamily="34" charset="0"/>
            </a:endParaRPr>
          </a:p>
          <a:p>
            <a:pPr algn="ctr"/>
            <a:r>
              <a:rPr lang="en-GB" sz="2800" dirty="0">
                <a:solidFill>
                  <a:prstClr val="white"/>
                </a:solidFill>
                <a:latin typeface="Arial Narrow" panose="020B0606020202030204" pitchFamily="34" charset="0"/>
              </a:rPr>
              <a:t>lighthouse city</a:t>
            </a:r>
          </a:p>
        </p:txBody>
      </p:sp>
      <p:cxnSp>
        <p:nvCxnSpPr>
          <p:cNvPr id="9" name="8 Conector recto"/>
          <p:cNvCxnSpPr/>
          <p:nvPr/>
        </p:nvCxnSpPr>
        <p:spPr>
          <a:xfrm>
            <a:off x="5364088" y="4155926"/>
            <a:ext cx="3779913" cy="0"/>
          </a:xfrm>
          <a:prstGeom prst="line">
            <a:avLst/>
          </a:prstGeom>
          <a:ln w="38100">
            <a:solidFill>
              <a:schemeClr val="bg1"/>
            </a:solidFill>
          </a:ln>
          <a:effectLst>
            <a:outerShdw blurRad="50800" dist="38100" dir="2700000" algn="tl"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11654415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1" name="Picture 3" descr="D:\MigGar\Escritorio\IMAGENES EL MUNDO\IMG_20180313_122439.jpg"/>
          <p:cNvPicPr>
            <a:picLocks noChangeAspect="1" noChangeArrowheads="1"/>
          </p:cNvPicPr>
          <p:nvPr/>
        </p:nvPicPr>
        <p:blipFill rotWithShape="1">
          <a:blip r:embed="rId2" cstate="email">
            <a:extLst>
              <a:ext uri="{28A0092B-C50C-407E-A947-70E740481C1C}">
                <a14:useLocalDpi xmlns:a14="http://schemas.microsoft.com/office/drawing/2010/main"/>
              </a:ext>
            </a:extLst>
          </a:blip>
          <a:srcRect/>
          <a:stretch/>
        </p:blipFill>
        <p:spPr bwMode="auto">
          <a:xfrm>
            <a:off x="-14136" y="-1"/>
            <a:ext cx="9158135" cy="514350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5847873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218" name="Picture 2" descr="P:\05-ENERGIAS\05.I.85.REMOURBAN\4-Documentacion Tecnica\4.5 Desarrollo\WP6\DEMO SITES PICTURES\Valladolid\20180530_084737.jpg"/>
          <p:cNvPicPr>
            <a:picLocks noChangeAspect="1" noChangeArrowheads="1"/>
          </p:cNvPicPr>
          <p:nvPr/>
        </p:nvPicPr>
        <p:blipFill>
          <a:blip r:embed="rId2" cstate="email">
            <a:extLst>
              <a:ext uri="{28A0092B-C50C-407E-A947-70E740481C1C}">
                <a14:useLocalDpi xmlns:a14="http://schemas.microsoft.com/office/drawing/2010/main"/>
              </a:ext>
            </a:extLst>
          </a:blip>
          <a:srcRect/>
          <a:stretch>
            <a:fillRect/>
          </a:stretch>
        </p:blipFill>
        <p:spPr bwMode="auto">
          <a:xfrm>
            <a:off x="0" y="0"/>
            <a:ext cx="9144000" cy="51435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72890089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42" name="Picture 2" descr="D:\MigGar\Escritorio\IMG_5746.jpg"/>
          <p:cNvPicPr>
            <a:picLocks noChangeAspect="1" noChangeArrowheads="1"/>
          </p:cNvPicPr>
          <p:nvPr/>
        </p:nvPicPr>
        <p:blipFill rotWithShape="1">
          <a:blip r:embed="rId2" cstate="email">
            <a:extLst>
              <a:ext uri="{28A0092B-C50C-407E-A947-70E740481C1C}">
                <a14:useLocalDpi xmlns:a14="http://schemas.microsoft.com/office/drawing/2010/main"/>
              </a:ext>
            </a:extLst>
          </a:blip>
          <a:srcRect/>
          <a:stretch/>
        </p:blipFill>
        <p:spPr bwMode="auto">
          <a:xfrm>
            <a:off x="0" y="0"/>
            <a:ext cx="9144000" cy="51435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0718223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5" name="Picture 3" descr="D:\MigGar\Escritorio\trams-4910987.jpg"/>
          <p:cNvPicPr>
            <a:picLocks noChangeAspect="1" noChangeArrowheads="1"/>
          </p:cNvPicPr>
          <p:nvPr/>
        </p:nvPicPr>
        <p:blipFill rotWithShape="1">
          <a:blip r:embed="rId2" cstate="email">
            <a:extLst>
              <a:ext uri="{28A0092B-C50C-407E-A947-70E740481C1C}">
                <a14:useLocalDpi xmlns:a14="http://schemas.microsoft.com/office/drawing/2010/main"/>
              </a:ext>
            </a:extLst>
          </a:blip>
          <a:srcRect/>
          <a:stretch/>
        </p:blipFill>
        <p:spPr bwMode="auto">
          <a:xfrm>
            <a:off x="0" y="0"/>
            <a:ext cx="9144000" cy="5143500"/>
          </a:xfrm>
          <a:prstGeom prst="rect">
            <a:avLst/>
          </a:prstGeom>
          <a:noFill/>
          <a:extLst>
            <a:ext uri="{909E8E84-426E-40DD-AFC4-6F175D3DCCD1}">
              <a14:hiddenFill xmlns:a14="http://schemas.microsoft.com/office/drawing/2010/main">
                <a:solidFill>
                  <a:srgbClr val="FFFFFF"/>
                </a:solidFill>
              </a14:hiddenFill>
            </a:ext>
          </a:extLst>
        </p:spPr>
      </p:pic>
      <p:sp>
        <p:nvSpPr>
          <p:cNvPr id="4" name="3 CuadroTexto"/>
          <p:cNvSpPr txBox="1"/>
          <p:nvPr/>
        </p:nvSpPr>
        <p:spPr>
          <a:xfrm>
            <a:off x="5292080" y="3219822"/>
            <a:ext cx="3851921" cy="1296144"/>
          </a:xfrm>
          <a:prstGeom prst="rect">
            <a:avLst/>
          </a:prstGeom>
          <a:noFill/>
          <a:effectLst>
            <a:outerShdw blurRad="50800" dist="38100" dir="2700000" algn="tl" rotWithShape="0">
              <a:prstClr val="black">
                <a:alpha val="40000"/>
              </a:prstClr>
            </a:outerShdw>
          </a:effectLst>
        </p:spPr>
        <p:txBody>
          <a:bodyPr wrap="square" rtlCol="0" anchor="ctr">
            <a:noAutofit/>
          </a:bodyPr>
          <a:lstStyle/>
          <a:p>
            <a:pPr algn="ctr"/>
            <a:r>
              <a:rPr lang="en-GB" sz="6000" b="1" dirty="0">
                <a:solidFill>
                  <a:prstClr val="white"/>
                </a:solidFill>
                <a:latin typeface="Arial Narrow" panose="020B0606020202030204" pitchFamily="34" charset="0"/>
              </a:rPr>
              <a:t>Nottingham</a:t>
            </a:r>
            <a:endParaRPr lang="en-GB" sz="28700" b="1" dirty="0">
              <a:solidFill>
                <a:prstClr val="white"/>
              </a:solidFill>
              <a:latin typeface="Arial Narrow" panose="020B0606020202030204" pitchFamily="34" charset="0"/>
            </a:endParaRPr>
          </a:p>
          <a:p>
            <a:pPr algn="ctr"/>
            <a:r>
              <a:rPr lang="en-GB" sz="2800" dirty="0">
                <a:solidFill>
                  <a:prstClr val="white"/>
                </a:solidFill>
                <a:latin typeface="Arial Narrow" panose="020B0606020202030204" pitchFamily="34" charset="0"/>
              </a:rPr>
              <a:t>lighthouse city</a:t>
            </a:r>
          </a:p>
        </p:txBody>
      </p:sp>
      <p:cxnSp>
        <p:nvCxnSpPr>
          <p:cNvPr id="5" name="4 Conector recto"/>
          <p:cNvCxnSpPr/>
          <p:nvPr/>
        </p:nvCxnSpPr>
        <p:spPr>
          <a:xfrm>
            <a:off x="5364088" y="4155926"/>
            <a:ext cx="3779913" cy="0"/>
          </a:xfrm>
          <a:prstGeom prst="line">
            <a:avLst/>
          </a:prstGeom>
          <a:ln w="38100">
            <a:solidFill>
              <a:schemeClr val="bg1"/>
            </a:solidFill>
          </a:ln>
          <a:effectLst>
            <a:outerShdw blurRad="50800" dist="38100" dir="2700000" algn="tl"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06948922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763BB9BF-588E-499A-AA79-415914C0A75A" descr="EA4F0B48-2730-4B2C-8EEE-B79A7A8E5921"/>
          <p:cNvPicPr>
            <a:picLocks noChangeAspect="1" noChangeArrowheads="1"/>
          </p:cNvPicPr>
          <p:nvPr/>
        </p:nvPicPr>
        <p:blipFill rotWithShape="1">
          <a:blip r:embed="rId2" cstate="email">
            <a:extLst>
              <a:ext uri="{28A0092B-C50C-407E-A947-70E740481C1C}">
                <a14:useLocalDpi xmlns:a14="http://schemas.microsoft.com/office/drawing/2010/main"/>
              </a:ext>
            </a:extLst>
          </a:blip>
          <a:srcRect/>
          <a:stretch/>
        </p:blipFill>
        <p:spPr bwMode="auto">
          <a:xfrm>
            <a:off x="0" y="0"/>
            <a:ext cx="9144000" cy="5143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62805169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194" name="Picture 2" descr="P:\05-ENERGIAS\05.I.85.REMOURBAN\4-Documentacion Tecnica\4.5 Desarrollo\MEETINGS\20170321-23_5th PM_2nd RM_NOTTINGHAM\Photos\Miguel\20170323_153501.jpg"/>
          <p:cNvPicPr>
            <a:picLocks noChangeAspect="1" noChangeArrowheads="1"/>
          </p:cNvPicPr>
          <p:nvPr/>
        </p:nvPicPr>
        <p:blipFill>
          <a:blip r:embed="rId2" cstate="email">
            <a:extLst>
              <a:ext uri="{28A0092B-C50C-407E-A947-70E740481C1C}">
                <a14:useLocalDpi xmlns:a14="http://schemas.microsoft.com/office/drawing/2010/main"/>
              </a:ext>
            </a:extLst>
          </a:blip>
          <a:srcRect/>
          <a:stretch>
            <a:fillRect/>
          </a:stretch>
        </p:blipFill>
        <p:spPr bwMode="auto">
          <a:xfrm>
            <a:off x="0" y="0"/>
            <a:ext cx="9144000" cy="51435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5884211"/>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2"/>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0" y="-27434"/>
            <a:ext cx="9187289" cy="5170934"/>
          </a:xfrm>
          <a:prstGeom prst="rect">
            <a:avLst/>
          </a:prstGeom>
        </p:spPr>
      </p:pic>
    </p:spTree>
    <p:extLst>
      <p:ext uri="{BB962C8B-B14F-4D97-AF65-F5344CB8AC3E}">
        <p14:creationId xmlns:p14="http://schemas.microsoft.com/office/powerpoint/2010/main" val="2461857612"/>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2" name="Picture 2" descr="P:\05-ENERGIAS\05.I.85.REMOURBAN\4-Documentacion Tecnica\4.5 Desarrollo\CITIES\TEPEBASI\City Center.jpg"/>
          <p:cNvPicPr>
            <a:picLocks noChangeAspect="1" noChangeArrowheads="1"/>
          </p:cNvPicPr>
          <p:nvPr/>
        </p:nvPicPr>
        <p:blipFill rotWithShape="1">
          <a:blip r:embed="rId2" cstate="email">
            <a:extLst>
              <a:ext uri="{28A0092B-C50C-407E-A947-70E740481C1C}">
                <a14:useLocalDpi xmlns:a14="http://schemas.microsoft.com/office/drawing/2010/main"/>
              </a:ext>
            </a:extLst>
          </a:blip>
          <a:srcRect/>
          <a:stretch/>
        </p:blipFill>
        <p:spPr bwMode="auto">
          <a:xfrm>
            <a:off x="0" y="0"/>
            <a:ext cx="9144001" cy="5143500"/>
          </a:xfrm>
          <a:prstGeom prst="rect">
            <a:avLst/>
          </a:prstGeom>
          <a:noFill/>
          <a:extLst>
            <a:ext uri="{909E8E84-426E-40DD-AFC4-6F175D3DCCD1}">
              <a14:hiddenFill xmlns:a14="http://schemas.microsoft.com/office/drawing/2010/main">
                <a:solidFill>
                  <a:srgbClr val="FFFFFF"/>
                </a:solidFill>
              </a14:hiddenFill>
            </a:ext>
          </a:extLst>
        </p:spPr>
      </p:pic>
      <p:sp>
        <p:nvSpPr>
          <p:cNvPr id="4" name="3 CuadroTexto"/>
          <p:cNvSpPr txBox="1"/>
          <p:nvPr/>
        </p:nvSpPr>
        <p:spPr>
          <a:xfrm>
            <a:off x="5292080" y="3219822"/>
            <a:ext cx="3851921" cy="1296144"/>
          </a:xfrm>
          <a:prstGeom prst="rect">
            <a:avLst/>
          </a:prstGeom>
          <a:noFill/>
          <a:effectLst>
            <a:outerShdw blurRad="50800" dist="38100" dir="2700000" algn="tl" rotWithShape="0">
              <a:prstClr val="black">
                <a:alpha val="40000"/>
              </a:prstClr>
            </a:outerShdw>
          </a:effectLst>
        </p:spPr>
        <p:txBody>
          <a:bodyPr wrap="square" rtlCol="0" anchor="ctr">
            <a:noAutofit/>
          </a:bodyPr>
          <a:lstStyle/>
          <a:p>
            <a:pPr algn="ctr"/>
            <a:r>
              <a:rPr lang="en-GB" sz="6000" b="1" dirty="0">
                <a:solidFill>
                  <a:prstClr val="white"/>
                </a:solidFill>
                <a:latin typeface="Arial Narrow" panose="020B0606020202030204" pitchFamily="34" charset="0"/>
              </a:rPr>
              <a:t>Tepebaşı</a:t>
            </a:r>
          </a:p>
          <a:p>
            <a:pPr algn="ctr"/>
            <a:r>
              <a:rPr lang="en-GB" sz="2800" dirty="0">
                <a:solidFill>
                  <a:prstClr val="white"/>
                </a:solidFill>
                <a:latin typeface="Arial Narrow" panose="020B0606020202030204" pitchFamily="34" charset="0"/>
              </a:rPr>
              <a:t>lighthouse city</a:t>
            </a:r>
          </a:p>
        </p:txBody>
      </p:sp>
      <p:cxnSp>
        <p:nvCxnSpPr>
          <p:cNvPr id="6" name="5 Conector recto"/>
          <p:cNvCxnSpPr/>
          <p:nvPr/>
        </p:nvCxnSpPr>
        <p:spPr>
          <a:xfrm>
            <a:off x="5364088" y="4155926"/>
            <a:ext cx="3779913" cy="0"/>
          </a:xfrm>
          <a:prstGeom prst="line">
            <a:avLst/>
          </a:prstGeom>
          <a:ln w="38100">
            <a:solidFill>
              <a:schemeClr val="bg1"/>
            </a:solidFill>
          </a:ln>
          <a:effectLst>
            <a:outerShdw blurRad="50800" dist="38100" dir="2700000" algn="tl"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197431335"/>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blipFill dpi="0" rotWithShape="1">
          <a:blip r:embed="rId2" cstate="email">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488031605"/>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blipFill dpi="0" rotWithShape="1">
          <a:blip r:embed="rId2" cstate="email">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868867678"/>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D:\MigGar\Escritorio\IMG_3710.JPG"/>
          <p:cNvPicPr>
            <a:picLocks noChangeAspect="1" noChangeArrowheads="1"/>
          </p:cNvPicPr>
          <p:nvPr/>
        </p:nvPicPr>
        <p:blipFill rotWithShape="1">
          <a:blip r:embed="rId2" cstate="email">
            <a:extLst>
              <a:ext uri="{28A0092B-C50C-407E-A947-70E740481C1C}">
                <a14:useLocalDpi xmlns:a14="http://schemas.microsoft.com/office/drawing/2010/main"/>
              </a:ext>
            </a:extLst>
          </a:blip>
          <a:srcRect/>
          <a:stretch/>
        </p:blipFill>
        <p:spPr bwMode="auto">
          <a:xfrm>
            <a:off x="0" y="0"/>
            <a:ext cx="9144000" cy="51435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348952563"/>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P:\05-ENERGIAS\05.I.85.REMOURBAN\4-Documentacion Tecnica\4.5 Desarrollo\CITIES\SERAING\20130510_Seraing_0020.JPG"/>
          <p:cNvPicPr>
            <a:picLocks noChangeAspect="1" noChangeArrowheads="1"/>
          </p:cNvPicPr>
          <p:nvPr/>
        </p:nvPicPr>
        <p:blipFill rotWithShape="1">
          <a:blip r:embed="rId2" cstate="email">
            <a:extLst>
              <a:ext uri="{28A0092B-C50C-407E-A947-70E740481C1C}">
                <a14:useLocalDpi xmlns:a14="http://schemas.microsoft.com/office/drawing/2010/main"/>
              </a:ext>
            </a:extLst>
          </a:blip>
          <a:srcRect/>
          <a:stretch/>
        </p:blipFill>
        <p:spPr bwMode="auto">
          <a:xfrm>
            <a:off x="-1117" y="-1"/>
            <a:ext cx="9145117" cy="5143501"/>
          </a:xfrm>
          <a:prstGeom prst="rect">
            <a:avLst/>
          </a:prstGeom>
          <a:noFill/>
          <a:extLst>
            <a:ext uri="{909E8E84-426E-40DD-AFC4-6F175D3DCCD1}">
              <a14:hiddenFill xmlns:a14="http://schemas.microsoft.com/office/drawing/2010/main">
                <a:solidFill>
                  <a:srgbClr val="FFFFFF"/>
                </a:solidFill>
              </a14:hiddenFill>
            </a:ext>
          </a:extLst>
        </p:spPr>
      </p:pic>
      <p:sp>
        <p:nvSpPr>
          <p:cNvPr id="8" name="7 CuadroTexto"/>
          <p:cNvSpPr txBox="1"/>
          <p:nvPr/>
        </p:nvSpPr>
        <p:spPr>
          <a:xfrm>
            <a:off x="5292080" y="3219822"/>
            <a:ext cx="3851921" cy="1296144"/>
          </a:xfrm>
          <a:prstGeom prst="rect">
            <a:avLst/>
          </a:prstGeom>
          <a:noFill/>
          <a:effectLst>
            <a:outerShdw blurRad="50800" dist="38100" dir="2700000" algn="tl" rotWithShape="0">
              <a:prstClr val="black">
                <a:alpha val="40000"/>
              </a:prstClr>
            </a:outerShdw>
          </a:effectLst>
        </p:spPr>
        <p:txBody>
          <a:bodyPr wrap="square" rtlCol="0" anchor="ctr">
            <a:noAutofit/>
          </a:bodyPr>
          <a:lstStyle/>
          <a:p>
            <a:pPr algn="ctr"/>
            <a:r>
              <a:rPr lang="en-GB" sz="6000" b="1" dirty="0">
                <a:solidFill>
                  <a:prstClr val="white"/>
                </a:solidFill>
                <a:latin typeface="Arial Narrow" panose="020B0606020202030204" pitchFamily="34" charset="0"/>
              </a:rPr>
              <a:t>Seraing</a:t>
            </a:r>
          </a:p>
          <a:p>
            <a:pPr algn="ctr"/>
            <a:r>
              <a:rPr lang="en-GB" sz="2800" dirty="0">
                <a:solidFill>
                  <a:prstClr val="white"/>
                </a:solidFill>
                <a:latin typeface="Arial Narrow" panose="020B0606020202030204" pitchFamily="34" charset="0"/>
              </a:rPr>
              <a:t>follower city</a:t>
            </a:r>
          </a:p>
        </p:txBody>
      </p:sp>
      <p:cxnSp>
        <p:nvCxnSpPr>
          <p:cNvPr id="7" name="6 Conector recto"/>
          <p:cNvCxnSpPr/>
          <p:nvPr/>
        </p:nvCxnSpPr>
        <p:spPr>
          <a:xfrm>
            <a:off x="5364088" y="4155926"/>
            <a:ext cx="3779913" cy="0"/>
          </a:xfrm>
          <a:prstGeom prst="line">
            <a:avLst/>
          </a:prstGeom>
          <a:ln w="38100">
            <a:solidFill>
              <a:schemeClr val="bg1"/>
            </a:solidFill>
          </a:ln>
          <a:effectLst>
            <a:outerShdw blurRad="50800" dist="38100" dir="2700000" algn="tl"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203481562"/>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2" descr="R:\eriges\Communication\01_Images\01_Images_HR_RVB_DIFFUSABLES\Gastronomia\2014_2_Gastronomia_Vue 02.jpg"/>
          <p:cNvPicPr>
            <a:picLocks noChangeAspect="1" noChangeArrowheads="1"/>
          </p:cNvPicPr>
          <p:nvPr/>
        </p:nvPicPr>
        <p:blipFill rotWithShape="1">
          <a:blip r:embed="rId2" cstate="email">
            <a:extLst>
              <a:ext uri="{28A0092B-C50C-407E-A947-70E740481C1C}">
                <a14:useLocalDpi xmlns:a14="http://schemas.microsoft.com/office/drawing/2010/main"/>
              </a:ext>
            </a:extLst>
          </a:blip>
          <a:srcRect/>
          <a:stretch/>
        </p:blipFill>
        <p:spPr bwMode="auto">
          <a:xfrm>
            <a:off x="0" y="0"/>
            <a:ext cx="9144000" cy="51435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819474151"/>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D:\MigGar\Escritorio\maxresdefault.jpg"/>
          <p:cNvPicPr>
            <a:picLocks noChangeAspect="1" noChangeArrowheads="1"/>
          </p:cNvPicPr>
          <p:nvPr/>
        </p:nvPicPr>
        <p:blipFill rotWithShape="1">
          <a:blip r:embed="rId2" cstate="email">
            <a:extLst>
              <a:ext uri="{28A0092B-C50C-407E-A947-70E740481C1C}">
                <a14:useLocalDpi xmlns:a14="http://schemas.microsoft.com/office/drawing/2010/main"/>
              </a:ext>
            </a:extLst>
          </a:blip>
          <a:srcRect/>
          <a:stretch/>
        </p:blipFill>
        <p:spPr bwMode="auto">
          <a:xfrm>
            <a:off x="-1" y="0"/>
            <a:ext cx="9140205" cy="5143500"/>
          </a:xfrm>
          <a:prstGeom prst="rect">
            <a:avLst/>
          </a:prstGeom>
          <a:noFill/>
          <a:extLst>
            <a:ext uri="{909E8E84-426E-40DD-AFC4-6F175D3DCCD1}">
              <a14:hiddenFill xmlns:a14="http://schemas.microsoft.com/office/drawing/2010/main">
                <a:solidFill>
                  <a:srgbClr val="FFFFFF"/>
                </a:solidFill>
              </a14:hiddenFill>
            </a:ext>
          </a:extLst>
        </p:spPr>
      </p:pic>
      <p:sp>
        <p:nvSpPr>
          <p:cNvPr id="5" name="4 CuadroTexto"/>
          <p:cNvSpPr txBox="1"/>
          <p:nvPr/>
        </p:nvSpPr>
        <p:spPr>
          <a:xfrm>
            <a:off x="5292080" y="3219822"/>
            <a:ext cx="3851921" cy="1296144"/>
          </a:xfrm>
          <a:prstGeom prst="rect">
            <a:avLst/>
          </a:prstGeom>
          <a:noFill/>
          <a:effectLst>
            <a:outerShdw blurRad="50800" dist="38100" dir="2700000" algn="tl" rotWithShape="0">
              <a:prstClr val="black">
                <a:alpha val="40000"/>
              </a:prstClr>
            </a:outerShdw>
          </a:effectLst>
        </p:spPr>
        <p:txBody>
          <a:bodyPr wrap="square" rtlCol="0" anchor="ctr">
            <a:noAutofit/>
          </a:bodyPr>
          <a:lstStyle/>
          <a:p>
            <a:pPr algn="ctr"/>
            <a:r>
              <a:rPr lang="en-GB" sz="6000" b="1" dirty="0">
                <a:solidFill>
                  <a:prstClr val="white"/>
                </a:solidFill>
                <a:latin typeface="Arial Narrow" panose="020B0606020202030204" pitchFamily="34" charset="0"/>
              </a:rPr>
              <a:t>Miskolc</a:t>
            </a:r>
          </a:p>
          <a:p>
            <a:pPr algn="ctr"/>
            <a:r>
              <a:rPr lang="en-GB" sz="2800" dirty="0">
                <a:solidFill>
                  <a:prstClr val="white"/>
                </a:solidFill>
                <a:latin typeface="Arial Narrow" panose="020B0606020202030204" pitchFamily="34" charset="0"/>
              </a:rPr>
              <a:t>follower city</a:t>
            </a:r>
          </a:p>
        </p:txBody>
      </p:sp>
      <p:cxnSp>
        <p:nvCxnSpPr>
          <p:cNvPr id="6" name="5 Conector recto"/>
          <p:cNvCxnSpPr/>
          <p:nvPr/>
        </p:nvCxnSpPr>
        <p:spPr>
          <a:xfrm>
            <a:off x="5364088" y="4155926"/>
            <a:ext cx="3779913" cy="0"/>
          </a:xfrm>
          <a:prstGeom prst="line">
            <a:avLst/>
          </a:prstGeom>
          <a:ln w="38100">
            <a:solidFill>
              <a:schemeClr val="bg1"/>
            </a:solidFill>
          </a:ln>
          <a:effectLst>
            <a:outerShdw blurRad="50800" dist="38100" dir="2700000" algn="tl"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203481562"/>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bg>
      <p:bgPr>
        <a:solidFill>
          <a:schemeClr val="tx1">
            <a:lumMod val="50000"/>
            <a:lumOff val="50000"/>
          </a:schemeClr>
        </a:solidFill>
        <a:effectLst/>
      </p:bgPr>
    </p:bg>
    <p:spTree>
      <p:nvGrpSpPr>
        <p:cNvPr id="1" name=""/>
        <p:cNvGrpSpPr/>
        <p:nvPr/>
      </p:nvGrpSpPr>
      <p:grpSpPr>
        <a:xfrm>
          <a:off x="0" y="0"/>
          <a:ext cx="0" cy="0"/>
          <a:chOff x="0" y="0"/>
          <a:chExt cx="0" cy="0"/>
        </a:xfrm>
      </p:grpSpPr>
      <p:pic>
        <p:nvPicPr>
          <p:cNvPr id="3" name="Kép 18" descr="IMG_0864.JPG"/>
          <p:cNvPicPr>
            <a:picLocks noChangeAspect="1"/>
          </p:cNvPicPr>
          <p:nvPr/>
        </p:nvPicPr>
        <p:blipFill rotWithShape="1">
          <a:blip r:embed="rId3" cstate="email">
            <a:extLst>
              <a:ext uri="{28A0092B-C50C-407E-A947-70E740481C1C}">
                <a14:useLocalDpi xmlns:a14="http://schemas.microsoft.com/office/drawing/2010/main"/>
              </a:ext>
            </a:extLst>
          </a:blip>
          <a:srcRect/>
          <a:stretch/>
        </p:blipFill>
        <p:spPr>
          <a:xfrm>
            <a:off x="4215" y="0"/>
            <a:ext cx="9139785" cy="5143500"/>
          </a:xfrm>
          <a:prstGeom prst="rect">
            <a:avLst/>
          </a:prstGeom>
          <a:ln>
            <a:noFill/>
          </a:ln>
          <a:effectLst/>
        </p:spPr>
      </p:pic>
    </p:spTree>
    <p:extLst>
      <p:ext uri="{BB962C8B-B14F-4D97-AF65-F5344CB8AC3E}">
        <p14:creationId xmlns:p14="http://schemas.microsoft.com/office/powerpoint/2010/main" val="2819474151"/>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bg>
      <p:bgPr>
        <a:blipFill dpi="0" rotWithShape="1">
          <a:blip r:embed="rId2" cstate="email">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2" name="1 CuadroTexto"/>
          <p:cNvSpPr txBox="1"/>
          <p:nvPr/>
        </p:nvSpPr>
        <p:spPr>
          <a:xfrm>
            <a:off x="1043609" y="843558"/>
            <a:ext cx="7848871" cy="3672408"/>
          </a:xfrm>
          <a:prstGeom prst="rect">
            <a:avLst/>
          </a:prstGeom>
          <a:solidFill>
            <a:srgbClr val="56585A">
              <a:alpha val="74902"/>
            </a:srgbClr>
          </a:solidFill>
          <a:effectLst>
            <a:outerShdw blurRad="50800" dist="38100" dir="2700000" algn="tl" rotWithShape="0">
              <a:prstClr val="black">
                <a:alpha val="40000"/>
              </a:prstClr>
            </a:outerShdw>
          </a:effectLst>
        </p:spPr>
        <p:txBody>
          <a:bodyPr wrap="square" rtlCol="0" anchor="ctr">
            <a:noAutofit/>
          </a:bodyPr>
          <a:lstStyle/>
          <a:p>
            <a:pPr marL="1077913">
              <a:spcBef>
                <a:spcPts val="600"/>
              </a:spcBef>
              <a:spcAft>
                <a:spcPts val="600"/>
              </a:spcAft>
            </a:pPr>
            <a:r>
              <a:rPr lang="en-GB" sz="2200" dirty="0">
                <a:solidFill>
                  <a:prstClr val="white"/>
                </a:solidFill>
                <a:latin typeface="Arial" panose="020B0604020202020204" pitchFamily="34" charset="0"/>
                <a:cs typeface="Arial" panose="020B0604020202020204" pitchFamily="34" charset="0"/>
              </a:rPr>
              <a:t>64.000 m</a:t>
            </a:r>
            <a:r>
              <a:rPr lang="en-GB" sz="2200" baseline="30000" dirty="0">
                <a:solidFill>
                  <a:prstClr val="white"/>
                </a:solidFill>
                <a:latin typeface="Arial" panose="020B0604020202020204" pitchFamily="34" charset="0"/>
                <a:cs typeface="Arial" panose="020B0604020202020204" pitchFamily="34" charset="0"/>
              </a:rPr>
              <a:t>2</a:t>
            </a:r>
            <a:r>
              <a:rPr lang="en-GB" sz="2200" dirty="0">
                <a:solidFill>
                  <a:prstClr val="white"/>
                </a:solidFill>
                <a:latin typeface="Arial" panose="020B0604020202020204" pitchFamily="34" charset="0"/>
                <a:cs typeface="Arial" panose="020B0604020202020204" pitchFamily="34" charset="0"/>
              </a:rPr>
              <a:t> retrofitted</a:t>
            </a:r>
          </a:p>
          <a:p>
            <a:pPr marL="1077913">
              <a:spcBef>
                <a:spcPts val="600"/>
              </a:spcBef>
              <a:spcAft>
                <a:spcPts val="600"/>
              </a:spcAft>
            </a:pPr>
            <a:r>
              <a:rPr lang="en-GB" sz="2200" dirty="0">
                <a:solidFill>
                  <a:prstClr val="white"/>
                </a:solidFill>
                <a:latin typeface="Arial" panose="020B0604020202020204" pitchFamily="34" charset="0"/>
                <a:cs typeface="Arial" panose="020B0604020202020204" pitchFamily="34" charset="0"/>
              </a:rPr>
              <a:t>22 e-buses and 73 alternative fuelled vehicles</a:t>
            </a:r>
          </a:p>
          <a:p>
            <a:pPr marL="1077913">
              <a:spcBef>
                <a:spcPts val="600"/>
              </a:spcBef>
              <a:spcAft>
                <a:spcPts val="600"/>
              </a:spcAft>
            </a:pPr>
            <a:r>
              <a:rPr lang="en-GB" sz="2200" dirty="0">
                <a:solidFill>
                  <a:prstClr val="white"/>
                </a:solidFill>
                <a:latin typeface="Arial" panose="020B0604020202020204" pitchFamily="34" charset="0"/>
                <a:cs typeface="Arial" panose="020B0604020202020204" pitchFamily="34" charset="0"/>
              </a:rPr>
              <a:t>20 charging points for buses</a:t>
            </a:r>
          </a:p>
          <a:p>
            <a:pPr marL="1077913">
              <a:spcBef>
                <a:spcPts val="600"/>
              </a:spcBef>
              <a:spcAft>
                <a:spcPts val="600"/>
              </a:spcAft>
            </a:pPr>
            <a:r>
              <a:rPr lang="en-GB" sz="2200" dirty="0">
                <a:solidFill>
                  <a:prstClr val="white"/>
                </a:solidFill>
                <a:latin typeface="Arial" panose="020B0604020202020204" pitchFamily="34" charset="0"/>
                <a:cs typeface="Arial" panose="020B0604020202020204" pitchFamily="34" charset="0"/>
              </a:rPr>
              <a:t>75 charging points for public and private use</a:t>
            </a:r>
          </a:p>
          <a:p>
            <a:pPr marL="1077913">
              <a:spcBef>
                <a:spcPts val="600"/>
              </a:spcBef>
              <a:spcAft>
                <a:spcPts val="600"/>
              </a:spcAft>
            </a:pPr>
            <a:r>
              <a:rPr lang="en-GB" sz="2200" dirty="0">
                <a:solidFill>
                  <a:prstClr val="white"/>
                </a:solidFill>
                <a:latin typeface="Arial" panose="020B0604020202020204" pitchFamily="34" charset="0"/>
                <a:cs typeface="Arial" panose="020B0604020202020204" pitchFamily="34" charset="0"/>
              </a:rPr>
              <a:t>7.117 MWh/year energy savings</a:t>
            </a:r>
          </a:p>
          <a:p>
            <a:pPr marL="1077913">
              <a:spcBef>
                <a:spcPts val="600"/>
              </a:spcBef>
              <a:spcAft>
                <a:spcPts val="600"/>
              </a:spcAft>
            </a:pPr>
            <a:r>
              <a:rPr lang="en-GB" sz="2200" dirty="0">
                <a:solidFill>
                  <a:prstClr val="white"/>
                </a:solidFill>
                <a:latin typeface="Arial" panose="020B0604020202020204" pitchFamily="34" charset="0"/>
                <a:cs typeface="Arial" panose="020B0604020202020204" pitchFamily="34" charset="0"/>
              </a:rPr>
              <a:t>4.165 MWh/year RES production</a:t>
            </a:r>
          </a:p>
          <a:p>
            <a:pPr marL="1077913">
              <a:spcBef>
                <a:spcPts val="600"/>
              </a:spcBef>
              <a:spcAft>
                <a:spcPts val="600"/>
              </a:spcAft>
            </a:pPr>
            <a:r>
              <a:rPr lang="en-GB" sz="2200" dirty="0">
                <a:solidFill>
                  <a:prstClr val="white"/>
                </a:solidFill>
                <a:latin typeface="Arial" panose="020B0604020202020204" pitchFamily="34" charset="0"/>
                <a:cs typeface="Arial" panose="020B0604020202020204" pitchFamily="34" charset="0"/>
              </a:rPr>
              <a:t>2.676 tonsCO</a:t>
            </a:r>
            <a:r>
              <a:rPr lang="en-GB" sz="2200" baseline="-25000" dirty="0">
                <a:solidFill>
                  <a:prstClr val="white"/>
                </a:solidFill>
                <a:latin typeface="Arial" panose="020B0604020202020204" pitchFamily="34" charset="0"/>
                <a:cs typeface="Arial" panose="020B0604020202020204" pitchFamily="34" charset="0"/>
              </a:rPr>
              <a:t>2</a:t>
            </a:r>
            <a:r>
              <a:rPr lang="en-GB" sz="2200" dirty="0">
                <a:solidFill>
                  <a:prstClr val="white"/>
                </a:solidFill>
                <a:latin typeface="Arial" panose="020B0604020202020204" pitchFamily="34" charset="0"/>
                <a:cs typeface="Arial" panose="020B0604020202020204" pitchFamily="34" charset="0"/>
              </a:rPr>
              <a:t>/year avoided</a:t>
            </a:r>
          </a:p>
        </p:txBody>
      </p:sp>
    </p:spTree>
    <p:extLst>
      <p:ext uri="{BB962C8B-B14F-4D97-AF65-F5344CB8AC3E}">
        <p14:creationId xmlns:p14="http://schemas.microsoft.com/office/powerpoint/2010/main" val="3143698798"/>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bg>
      <p:bgPr>
        <a:blipFill dpi="0" rotWithShape="1">
          <a:blip r:embed="rId2" cstate="email">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2" name="1 CuadroTexto"/>
          <p:cNvSpPr txBox="1"/>
          <p:nvPr/>
        </p:nvSpPr>
        <p:spPr>
          <a:xfrm>
            <a:off x="1043609" y="843558"/>
            <a:ext cx="7848871" cy="3672408"/>
          </a:xfrm>
          <a:prstGeom prst="rect">
            <a:avLst/>
          </a:prstGeom>
          <a:solidFill>
            <a:srgbClr val="56585A">
              <a:alpha val="74902"/>
            </a:srgbClr>
          </a:solidFill>
          <a:effectLst>
            <a:outerShdw blurRad="50800" dist="38100" dir="2700000" algn="tl" rotWithShape="0">
              <a:prstClr val="black">
                <a:alpha val="40000"/>
              </a:prstClr>
            </a:outerShdw>
          </a:effectLst>
        </p:spPr>
        <p:txBody>
          <a:bodyPr wrap="square" rtlCol="0" anchor="ctr">
            <a:noAutofit/>
          </a:bodyPr>
          <a:lstStyle/>
          <a:p>
            <a:pPr marL="1077913">
              <a:spcBef>
                <a:spcPts val="1200"/>
              </a:spcBef>
              <a:spcAft>
                <a:spcPts val="1200"/>
              </a:spcAft>
            </a:pPr>
            <a:r>
              <a:rPr lang="en-GB" sz="2200" dirty="0">
                <a:solidFill>
                  <a:prstClr val="white"/>
                </a:solidFill>
                <a:latin typeface="Arial" panose="020B0604020202020204" pitchFamily="34" charset="0"/>
                <a:cs typeface="Arial" panose="020B0604020202020204" pitchFamily="34" charset="0"/>
              </a:rPr>
              <a:t>20.000 citizens directly involved in our actions</a:t>
            </a:r>
          </a:p>
          <a:p>
            <a:pPr marL="1077913">
              <a:spcBef>
                <a:spcPts val="1200"/>
              </a:spcBef>
              <a:spcAft>
                <a:spcPts val="1200"/>
              </a:spcAft>
            </a:pPr>
            <a:r>
              <a:rPr lang="en-GB" sz="2200" dirty="0">
                <a:solidFill>
                  <a:prstClr val="white"/>
                </a:solidFill>
                <a:latin typeface="Arial" panose="020B0604020202020204" pitchFamily="34" charset="0"/>
                <a:cs typeface="Arial" panose="020B0604020202020204" pitchFamily="34" charset="0"/>
              </a:rPr>
              <a:t>Outreach of more than 590.000 people</a:t>
            </a:r>
          </a:p>
          <a:p>
            <a:pPr marL="1077913">
              <a:spcBef>
                <a:spcPts val="1200"/>
              </a:spcBef>
              <a:spcAft>
                <a:spcPts val="1200"/>
              </a:spcAft>
            </a:pPr>
            <a:r>
              <a:rPr lang="en-GB" sz="2200" dirty="0">
                <a:solidFill>
                  <a:schemeClr val="bg1"/>
                </a:solidFill>
                <a:latin typeface="Arial" panose="020B0604020202020204" pitchFamily="34" charset="0"/>
                <a:cs typeface="Arial" panose="020B0604020202020204" pitchFamily="34" charset="0"/>
              </a:rPr>
              <a:t>24</a:t>
            </a:r>
            <a:r>
              <a:rPr lang="en-GB" sz="2200" dirty="0">
                <a:solidFill>
                  <a:prstClr val="white"/>
                </a:solidFill>
                <a:latin typeface="Arial" panose="020B0604020202020204" pitchFamily="34" charset="0"/>
                <a:cs typeface="Arial" panose="020B0604020202020204" pitchFamily="34" charset="0"/>
              </a:rPr>
              <a:t> scientific publications</a:t>
            </a:r>
          </a:p>
          <a:p>
            <a:pPr marL="1077913">
              <a:spcBef>
                <a:spcPts val="1200"/>
              </a:spcBef>
              <a:spcAft>
                <a:spcPts val="1200"/>
              </a:spcAft>
            </a:pPr>
            <a:r>
              <a:rPr lang="en-GB" sz="2200" dirty="0">
                <a:solidFill>
                  <a:prstClr val="white"/>
                </a:solidFill>
                <a:latin typeface="Arial" panose="020B0604020202020204" pitchFamily="34" charset="0"/>
                <a:cs typeface="Arial" panose="020B0604020202020204" pitchFamily="34" charset="0"/>
              </a:rPr>
              <a:t>Contributed to the creation and sustainment of the Lighthouse Projects Collaboration</a:t>
            </a:r>
          </a:p>
        </p:txBody>
      </p:sp>
    </p:spTree>
    <p:extLst>
      <p:ext uri="{BB962C8B-B14F-4D97-AF65-F5344CB8AC3E}">
        <p14:creationId xmlns:p14="http://schemas.microsoft.com/office/powerpoint/2010/main" val="3358990839"/>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4 Marcador de contenido"/>
          <p:cNvSpPr>
            <a:spLocks noGrp="1"/>
          </p:cNvSpPr>
          <p:nvPr>
            <p:ph sz="half" idx="4294967295"/>
          </p:nvPr>
        </p:nvSpPr>
        <p:spPr>
          <a:xfrm>
            <a:off x="539552" y="950913"/>
            <a:ext cx="3024336" cy="3395662"/>
          </a:xfrm>
        </p:spPr>
        <p:txBody>
          <a:bodyPr>
            <a:noAutofit/>
          </a:bodyPr>
          <a:lstStyle/>
          <a:p>
            <a:pPr marL="0" indent="0">
              <a:spcBef>
                <a:spcPts val="1800"/>
              </a:spcBef>
              <a:buNone/>
            </a:pPr>
            <a:r>
              <a:rPr lang="en-GB" sz="2000" b="1" dirty="0">
                <a:solidFill>
                  <a:schemeClr val="bg1"/>
                </a:solidFill>
                <a:latin typeface="Arial" panose="020B0604020202020204" pitchFamily="34" charset="0"/>
                <a:ea typeface="Arial Unicode MS" panose="020B0604020202020204" pitchFamily="34" charset="-128"/>
                <a:cs typeface="Arial" panose="020B0604020202020204" pitchFamily="34" charset="0"/>
              </a:rPr>
              <a:t>Lighthouse projects cooperation</a:t>
            </a:r>
          </a:p>
          <a:p>
            <a:pPr marL="0" indent="0">
              <a:spcBef>
                <a:spcPts val="1800"/>
              </a:spcBef>
              <a:buNone/>
              <a:tabLst>
                <a:tab pos="446088" algn="l"/>
              </a:tabLst>
            </a:pPr>
            <a:r>
              <a:rPr lang="en-GB" sz="1600" dirty="0">
                <a:solidFill>
                  <a:schemeClr val="bg1"/>
                </a:solidFill>
                <a:latin typeface="Arial" panose="020B0604020202020204" pitchFamily="34" charset="0"/>
                <a:ea typeface="Arial Unicode MS" panose="020B0604020202020204" pitchFamily="34" charset="-128"/>
                <a:cs typeface="Arial" panose="020B0604020202020204" pitchFamily="34" charset="0"/>
              </a:rPr>
              <a:t>116 cities paving the way towards a Smarter and more Sustainable Europe</a:t>
            </a:r>
          </a:p>
        </p:txBody>
      </p:sp>
      <p:pic>
        <p:nvPicPr>
          <p:cNvPr id="6" name="Picture 3"/>
          <p:cNvPicPr>
            <a:picLocks noChangeAspect="1" noChangeArrowheads="1"/>
          </p:cNvPicPr>
          <p:nvPr/>
        </p:nvPicPr>
        <p:blipFill rotWithShape="1">
          <a:blip r:embed="rId2" cstate="email">
            <a:extLst>
              <a:ext uri="{28A0092B-C50C-407E-A947-70E740481C1C}">
                <a14:useLocalDpi xmlns:a14="http://schemas.microsoft.com/office/drawing/2010/main"/>
              </a:ext>
            </a:extLst>
          </a:blip>
          <a:srcRect t="11477" r="18971" b="238"/>
          <a:stretch/>
        </p:blipFill>
        <p:spPr bwMode="auto">
          <a:xfrm>
            <a:off x="2002081" y="0"/>
            <a:ext cx="7141919" cy="51435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971530672"/>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bg>
      <p:bgPr>
        <a:solidFill>
          <a:schemeClr val="tx1">
            <a:lumMod val="50000"/>
            <a:lumOff val="50000"/>
          </a:schemeClr>
        </a:solidFill>
        <a:effectLst/>
      </p:bgPr>
    </p:bg>
    <p:spTree>
      <p:nvGrpSpPr>
        <p:cNvPr id="1" name=""/>
        <p:cNvGrpSpPr/>
        <p:nvPr/>
      </p:nvGrpSpPr>
      <p:grpSpPr>
        <a:xfrm>
          <a:off x="0" y="0"/>
          <a:ext cx="0" cy="0"/>
          <a:chOff x="0" y="0"/>
          <a:chExt cx="0" cy="0"/>
        </a:xfrm>
      </p:grpSpPr>
      <p:pic>
        <p:nvPicPr>
          <p:cNvPr id="2" name="Picture 2" descr="C:\Users\miggar\Desktop\0001__WFP3006.jpg"/>
          <p:cNvPicPr>
            <a:picLocks noChangeAspect="1" noChangeArrowheads="1"/>
          </p:cNvPicPr>
          <p:nvPr/>
        </p:nvPicPr>
        <p:blipFill rotWithShape="1">
          <a:blip r:embed="rId2" cstate="email">
            <a:extLst>
              <a:ext uri="{28A0092B-C50C-407E-A947-70E740481C1C}">
                <a14:useLocalDpi xmlns:a14="http://schemas.microsoft.com/office/drawing/2010/main"/>
              </a:ext>
            </a:extLst>
          </a:blip>
          <a:srcRect/>
          <a:stretch/>
        </p:blipFill>
        <p:spPr bwMode="auto">
          <a:xfrm>
            <a:off x="0" y="175822"/>
            <a:ext cx="9144000" cy="477847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841472665"/>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P:\05-ENERGIAS\05.I.85.REMOURBAN\4-Documentacion Tecnica\4.5 Desarrollo\MEETINGS\20170321-23_5th PM_2nd RM_NOTTINGHAM\Photos\Miguel\20170323_164823.jpg"/>
          <p:cNvPicPr>
            <a:picLocks noChangeAspect="1" noChangeArrowheads="1"/>
          </p:cNvPicPr>
          <p:nvPr/>
        </p:nvPicPr>
        <p:blipFill>
          <a:blip r:embed="rId2" cstate="email">
            <a:extLst>
              <a:ext uri="{28A0092B-C50C-407E-A947-70E740481C1C}">
                <a14:useLocalDpi xmlns:a14="http://schemas.microsoft.com/office/drawing/2010/main"/>
              </a:ext>
            </a:extLst>
          </a:blip>
          <a:srcRect/>
          <a:stretch>
            <a:fillRect/>
          </a:stretch>
        </p:blipFill>
        <p:spPr bwMode="auto">
          <a:xfrm>
            <a:off x="0" y="0"/>
            <a:ext cx="9144000" cy="51435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796308078"/>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descr="P:\05-ENERGIAS\05.I.85.REMOURBAN\4-Documentacion Tecnica\4.5 Desarrollo\MEETINGS\20180917-19_8th PM_3rd RM_VALLADOLID\BY&amp;FOR CITIZENS\Fotógrafo\Cartif ENTREGAR\Jueves\8_Visita técnica\Visita técnica-39.jpg"/>
          <p:cNvPicPr>
            <a:picLocks noChangeAspect="1" noChangeArrowheads="1"/>
          </p:cNvPicPr>
          <p:nvPr/>
        </p:nvPicPr>
        <p:blipFill rotWithShape="1">
          <a:blip r:embed="rId2" cstate="email">
            <a:extLst>
              <a:ext uri="{28A0092B-C50C-407E-A947-70E740481C1C}">
                <a14:useLocalDpi xmlns:a14="http://schemas.microsoft.com/office/drawing/2010/main"/>
              </a:ext>
            </a:extLst>
          </a:blip>
          <a:srcRect/>
          <a:stretch/>
        </p:blipFill>
        <p:spPr bwMode="auto">
          <a:xfrm>
            <a:off x="0" y="-6598"/>
            <a:ext cx="9144000" cy="515009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796308078"/>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146" name="Picture 2" descr="P:\05-ENERGIAS\05.I.85.REMOURBAN\4-Documentacion Tecnica\4.5 Desarrollo\MEETINGS\20150217-19_KoM_VALLADOLID\Photos\REMOURBAN_group_150217.jpg"/>
          <p:cNvPicPr>
            <a:picLocks noChangeAspect="1" noChangeArrowheads="1"/>
          </p:cNvPicPr>
          <p:nvPr/>
        </p:nvPicPr>
        <p:blipFill rotWithShape="1">
          <a:blip r:embed="rId2" cstate="email">
            <a:extLst>
              <a:ext uri="{28A0092B-C50C-407E-A947-70E740481C1C}">
                <a14:useLocalDpi xmlns:a14="http://schemas.microsoft.com/office/drawing/2010/main"/>
              </a:ext>
            </a:extLst>
          </a:blip>
          <a:srcRect/>
          <a:stretch/>
        </p:blipFill>
        <p:spPr bwMode="auto">
          <a:xfrm>
            <a:off x="-1" y="2"/>
            <a:ext cx="9144001" cy="5143498"/>
          </a:xfrm>
          <a:prstGeom prst="rect">
            <a:avLst/>
          </a:prstGeom>
          <a:noFill/>
          <a:extLst>
            <a:ext uri="{909E8E84-426E-40DD-AFC4-6F175D3DCCD1}">
              <a14:hiddenFill xmlns:a14="http://schemas.microsoft.com/office/drawing/2010/main">
                <a:solidFill>
                  <a:srgbClr val="FFFFFF"/>
                </a:solidFill>
              </a14:hiddenFill>
            </a:ext>
          </a:extLst>
        </p:spPr>
      </p:pic>
      <p:sp>
        <p:nvSpPr>
          <p:cNvPr id="3" name="2 CuadroTexto"/>
          <p:cNvSpPr txBox="1"/>
          <p:nvPr/>
        </p:nvSpPr>
        <p:spPr>
          <a:xfrm>
            <a:off x="4572000" y="3939902"/>
            <a:ext cx="4572002" cy="720080"/>
          </a:xfrm>
          <a:prstGeom prst="rect">
            <a:avLst/>
          </a:prstGeom>
          <a:noFill/>
          <a:effectLst>
            <a:outerShdw blurRad="50800" dist="38100" dir="2700000" algn="tl" rotWithShape="0">
              <a:prstClr val="black">
                <a:alpha val="40000"/>
              </a:prstClr>
            </a:outerShdw>
          </a:effectLst>
        </p:spPr>
        <p:txBody>
          <a:bodyPr wrap="square" rtlCol="0" anchor="ctr">
            <a:noAutofit/>
          </a:bodyPr>
          <a:lstStyle/>
          <a:p>
            <a:pPr algn="ctr"/>
            <a:r>
              <a:rPr lang="en-GB" sz="3600" b="1" dirty="0">
                <a:solidFill>
                  <a:prstClr val="white"/>
                </a:solidFill>
                <a:latin typeface="Arial" panose="020B0604020202020204" pitchFamily="34" charset="0"/>
                <a:cs typeface="Arial" panose="020B0604020202020204" pitchFamily="34" charset="0"/>
              </a:rPr>
              <a:t>5 years ago</a:t>
            </a:r>
            <a:endParaRPr lang="en-GB" sz="1400" dirty="0">
              <a:solidFill>
                <a:prstClr val="white"/>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729060371"/>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bg>
      <p:bgPr>
        <a:blipFill dpi="0" rotWithShape="1">
          <a:blip r:embed="rId2" cstate="email">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4" name="3 CuadroTexto"/>
          <p:cNvSpPr txBox="1"/>
          <p:nvPr/>
        </p:nvSpPr>
        <p:spPr>
          <a:xfrm>
            <a:off x="-3584" y="267494"/>
            <a:ext cx="3423456" cy="4524315"/>
          </a:xfrm>
          <a:prstGeom prst="rect">
            <a:avLst/>
          </a:prstGeom>
          <a:solidFill>
            <a:srgbClr val="56585A">
              <a:alpha val="74902"/>
            </a:srgbClr>
          </a:solidFill>
        </p:spPr>
        <p:txBody>
          <a:bodyPr wrap="square" rtlCol="0">
            <a:spAutoFit/>
          </a:bodyPr>
          <a:lstStyle/>
          <a:p>
            <a:pPr algn="ctr"/>
            <a:r>
              <a:rPr lang="en-GB" sz="6600" b="1" spc="300" dirty="0">
                <a:solidFill>
                  <a:prstClr val="white"/>
                </a:solidFill>
                <a:latin typeface="Arial Narrow" panose="020B0606020202030204" pitchFamily="34" charset="0"/>
              </a:rPr>
              <a:t>proud</a:t>
            </a:r>
          </a:p>
          <a:p>
            <a:pPr algn="ctr"/>
            <a:r>
              <a:rPr lang="en-GB" sz="2200" spc="300" dirty="0">
                <a:solidFill>
                  <a:prstClr val="white"/>
                </a:solidFill>
                <a:latin typeface="Arial Narrow" panose="020B0606020202030204" pitchFamily="34" charset="0"/>
              </a:rPr>
              <a:t>to have contributed to </a:t>
            </a:r>
            <a:r>
              <a:rPr lang="en-GB" sz="2200" spc="600" dirty="0">
                <a:solidFill>
                  <a:prstClr val="white"/>
                </a:solidFill>
                <a:latin typeface="Arial Narrow" panose="020B0606020202030204" pitchFamily="34" charset="0"/>
              </a:rPr>
              <a:t>delivering the</a:t>
            </a:r>
          </a:p>
          <a:p>
            <a:pPr algn="ctr"/>
            <a:r>
              <a:rPr lang="en-GB" sz="7200" b="1" dirty="0">
                <a:solidFill>
                  <a:prstClr val="white"/>
                </a:solidFill>
                <a:latin typeface="Arial Narrow" panose="020B0606020202030204" pitchFamily="34" charset="0"/>
              </a:rPr>
              <a:t>cities</a:t>
            </a:r>
          </a:p>
          <a:p>
            <a:pPr algn="ctr"/>
            <a:r>
              <a:rPr lang="en-GB" sz="4000" spc="300" dirty="0">
                <a:solidFill>
                  <a:prstClr val="white"/>
                </a:solidFill>
                <a:latin typeface="Arial Narrow" panose="020B0606020202030204" pitchFamily="34" charset="0"/>
              </a:rPr>
              <a:t>of the </a:t>
            </a:r>
          </a:p>
          <a:p>
            <a:pPr algn="ctr"/>
            <a:r>
              <a:rPr lang="en-GB" sz="6600" b="1" dirty="0">
                <a:solidFill>
                  <a:prstClr val="white"/>
                </a:solidFill>
                <a:latin typeface="Arial Narrow" panose="020B0606020202030204" pitchFamily="34" charset="0"/>
              </a:rPr>
              <a:t>present</a:t>
            </a:r>
          </a:p>
        </p:txBody>
      </p:sp>
    </p:spTree>
    <p:extLst>
      <p:ext uri="{BB962C8B-B14F-4D97-AF65-F5344CB8AC3E}">
        <p14:creationId xmlns:p14="http://schemas.microsoft.com/office/powerpoint/2010/main" val="2278529266"/>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5 Subtítulo"/>
          <p:cNvSpPr txBox="1">
            <a:spLocks/>
          </p:cNvSpPr>
          <p:nvPr/>
        </p:nvSpPr>
        <p:spPr>
          <a:xfrm>
            <a:off x="1632924" y="3114443"/>
            <a:ext cx="5923234" cy="681443"/>
          </a:xfrm>
          <a:prstGeom prst="rect">
            <a:avLst/>
          </a:prstGeom>
          <a:solidFill>
            <a:srgbClr val="739E8D">
              <a:alpha val="85098"/>
            </a:srgbClr>
          </a:solidFill>
          <a:effectLst>
            <a:outerShdw blurRad="50800" dist="38100" dir="2700000" algn="tl" rotWithShape="0">
              <a:prstClr val="black">
                <a:alpha val="40000"/>
              </a:prstClr>
            </a:outerShdw>
          </a:effectLst>
        </p:spPr>
        <p:txBody>
          <a:bodyPr vert="horz" lIns="91440" tIns="45720" rIns="91440" bIns="45720" rtlCol="0" anchor="ctr">
            <a:normAutofit fontScale="92500"/>
          </a:bodyPr>
          <a:lstStyle>
            <a:defPPr>
              <a:defRPr lang="it-IT"/>
            </a:defPPr>
            <a:lvl1pPr algn="ctr">
              <a:spcBef>
                <a:spcPct val="0"/>
              </a:spcBef>
              <a:buNone/>
              <a:defRPr sz="3600">
                <a:solidFill>
                  <a:schemeClr val="bg1"/>
                </a:solidFill>
                <a:latin typeface="+mj-lt"/>
                <a:ea typeface="+mj-ea"/>
                <a:cs typeface="+mj-cs"/>
              </a:defRPr>
            </a:lvl1pPr>
          </a:lstStyle>
          <a:p>
            <a:r>
              <a:rPr lang="es-ES" sz="2800" b="1" spc="300">
                <a:solidFill>
                  <a:prstClr val="white"/>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Thank you for your attention!</a:t>
            </a:r>
            <a:endParaRPr lang="en-GB" sz="2800" b="1" spc="300" dirty="0">
              <a:solidFill>
                <a:prstClr val="white"/>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418112287"/>
      </p:ext>
    </p:extLst>
  </p:cSld>
  <p:clrMapOvr>
    <a:masterClrMapping/>
  </p:clrMapOvr>
</p:sld>
</file>

<file path=ppt/theme/theme1.xml><?xml version="1.0" encoding="utf-8"?>
<a:theme xmlns:a="http://schemas.openxmlformats.org/drawingml/2006/main" name="Tema di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Tema d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712</TotalTime>
  <Words>708</Words>
  <Application>Microsoft Macintosh PowerPoint</Application>
  <PresentationFormat>On-screen Show (16:9)</PresentationFormat>
  <Paragraphs>77</Paragraphs>
  <Slides>35</Slides>
  <Notes>4</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35</vt:i4>
      </vt:variant>
    </vt:vector>
  </HeadingPairs>
  <TitlesOfParts>
    <vt:vector size="42" baseType="lpstr">
      <vt:lpstr>Arial Unicode MS</vt:lpstr>
      <vt:lpstr>Arial</vt:lpstr>
      <vt:lpstr>Arial Narrow</vt:lpstr>
      <vt:lpstr>Calibri</vt:lpstr>
      <vt:lpstr>Corbel</vt:lpstr>
      <vt:lpstr>Gadugi</vt:lpstr>
      <vt:lpstr>Tema di Office</vt:lpstr>
      <vt:lpstr>CARTIF Technology Centre Miguel Á. GARCÍA-FUENTES REMOURBAN Project Coordinator</vt:lpstr>
      <vt:lpstr>PowerPoint Presentation</vt:lpstr>
      <vt:lpstr>PowerPoint Presentation</vt:lpstr>
      <vt:lpstr>PowerPoint Presentation</vt:lpstr>
      <vt:lpstr>PowerPoint Presentation</vt:lpstr>
      <vt:lpstr>PowerPoint Presentation</vt:lpstr>
      <vt:lpstr>PowerPoint Presentation</vt:lpstr>
      <vt:lpstr>REMOURBAN project</vt:lpstr>
      <vt:lpstr>Our Urban Regeneration Model</vt:lpstr>
      <vt:lpstr>Our objective: replication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Hewlett-Packard</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CARTIF Technology Centre Miguel Á. GARCÍA-FUENTES REMOURBAN Project Coordinator</dc:title>
  <dc:creator>Miguel Á. GARCÍA-FUENTES</dc:creator>
  <cp:lastModifiedBy>Alice De Ferrari</cp:lastModifiedBy>
  <cp:revision>41</cp:revision>
  <dcterms:created xsi:type="dcterms:W3CDTF">2017-11-29T06:28:19Z</dcterms:created>
  <dcterms:modified xsi:type="dcterms:W3CDTF">2020-07-29T09:14:01Z</dcterms:modified>
</cp:coreProperties>
</file>