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  <p:sldMasterId id="2147483694" r:id="rId5"/>
    <p:sldMasterId id="2147483702" r:id="rId6"/>
  </p:sldMasterIdLst>
  <p:notesMasterIdLst>
    <p:notesMasterId r:id="rId19"/>
  </p:notesMasterIdLst>
  <p:handoutMasterIdLst>
    <p:handoutMasterId r:id="rId20"/>
  </p:handoutMasterIdLst>
  <p:sldIdLst>
    <p:sldId id="256" r:id="rId7"/>
    <p:sldId id="2234" r:id="rId8"/>
    <p:sldId id="259" r:id="rId9"/>
    <p:sldId id="268" r:id="rId10"/>
    <p:sldId id="2236" r:id="rId11"/>
    <p:sldId id="287" r:id="rId12"/>
    <p:sldId id="265" r:id="rId13"/>
    <p:sldId id="430" r:id="rId14"/>
    <p:sldId id="2233" r:id="rId15"/>
    <p:sldId id="2235" r:id="rId16"/>
    <p:sldId id="2237" r:id="rId17"/>
    <p:sldId id="2238" r:id="rId18"/>
  </p:sldIdLst>
  <p:sldSz cx="12188825" cy="6994525"/>
  <p:notesSz cx="6797675" cy="9928225"/>
  <p:defaultTextStyle>
    <a:defPPr>
      <a:defRPr lang="en-US"/>
    </a:defPPr>
    <a:lvl1pPr marL="0" algn="l" defTabSz="613837" rtl="0" eaLnBrk="1" latinLnBrk="0" hangingPunct="1">
      <a:defRPr sz="2417" kern="1200">
        <a:solidFill>
          <a:schemeClr val="tx1"/>
        </a:solidFill>
        <a:latin typeface="+mn-lt"/>
        <a:ea typeface="+mn-ea"/>
        <a:cs typeface="+mn-cs"/>
      </a:defRPr>
    </a:lvl1pPr>
    <a:lvl2pPr marL="613837" algn="l" defTabSz="613837" rtl="0" eaLnBrk="1" latinLnBrk="0" hangingPunct="1">
      <a:defRPr sz="2417" kern="1200">
        <a:solidFill>
          <a:schemeClr val="tx1"/>
        </a:solidFill>
        <a:latin typeface="+mn-lt"/>
        <a:ea typeface="+mn-ea"/>
        <a:cs typeface="+mn-cs"/>
      </a:defRPr>
    </a:lvl2pPr>
    <a:lvl3pPr marL="1227673" algn="l" defTabSz="613837" rtl="0" eaLnBrk="1" latinLnBrk="0" hangingPunct="1">
      <a:defRPr sz="2417" kern="1200">
        <a:solidFill>
          <a:schemeClr val="tx1"/>
        </a:solidFill>
        <a:latin typeface="+mn-lt"/>
        <a:ea typeface="+mn-ea"/>
        <a:cs typeface="+mn-cs"/>
      </a:defRPr>
    </a:lvl3pPr>
    <a:lvl4pPr marL="1841510" algn="l" defTabSz="613837" rtl="0" eaLnBrk="1" latinLnBrk="0" hangingPunct="1">
      <a:defRPr sz="2417" kern="1200">
        <a:solidFill>
          <a:schemeClr val="tx1"/>
        </a:solidFill>
        <a:latin typeface="+mn-lt"/>
        <a:ea typeface="+mn-ea"/>
        <a:cs typeface="+mn-cs"/>
      </a:defRPr>
    </a:lvl4pPr>
    <a:lvl5pPr marL="2455347" algn="l" defTabSz="613837" rtl="0" eaLnBrk="1" latinLnBrk="0" hangingPunct="1">
      <a:defRPr sz="2417" kern="1200">
        <a:solidFill>
          <a:schemeClr val="tx1"/>
        </a:solidFill>
        <a:latin typeface="+mn-lt"/>
        <a:ea typeface="+mn-ea"/>
        <a:cs typeface="+mn-cs"/>
      </a:defRPr>
    </a:lvl5pPr>
    <a:lvl6pPr marL="3069184" algn="l" defTabSz="613837" rtl="0" eaLnBrk="1" latinLnBrk="0" hangingPunct="1">
      <a:defRPr sz="2417" kern="1200">
        <a:solidFill>
          <a:schemeClr val="tx1"/>
        </a:solidFill>
        <a:latin typeface="+mn-lt"/>
        <a:ea typeface="+mn-ea"/>
        <a:cs typeface="+mn-cs"/>
      </a:defRPr>
    </a:lvl6pPr>
    <a:lvl7pPr marL="3683020" algn="l" defTabSz="613837" rtl="0" eaLnBrk="1" latinLnBrk="0" hangingPunct="1">
      <a:defRPr sz="2417" kern="1200">
        <a:solidFill>
          <a:schemeClr val="tx1"/>
        </a:solidFill>
        <a:latin typeface="+mn-lt"/>
        <a:ea typeface="+mn-ea"/>
        <a:cs typeface="+mn-cs"/>
      </a:defRPr>
    </a:lvl7pPr>
    <a:lvl8pPr marL="4296857" algn="l" defTabSz="613837" rtl="0" eaLnBrk="1" latinLnBrk="0" hangingPunct="1">
      <a:defRPr sz="2417" kern="1200">
        <a:solidFill>
          <a:schemeClr val="tx1"/>
        </a:solidFill>
        <a:latin typeface="+mn-lt"/>
        <a:ea typeface="+mn-ea"/>
        <a:cs typeface="+mn-cs"/>
      </a:defRPr>
    </a:lvl8pPr>
    <a:lvl9pPr marL="4910694" algn="l" defTabSz="613837" rtl="0" eaLnBrk="1" latinLnBrk="0" hangingPunct="1">
      <a:defRPr sz="24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3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Windows User" initials="WU" lastIdx="2" clrIdx="6">
    <p:extLst>
      <p:ext uri="{19B8F6BF-5375-455C-9EA6-DF929625EA0E}">
        <p15:presenceInfo xmlns:p15="http://schemas.microsoft.com/office/powerpoint/2012/main" userId="Windows User" providerId="None"/>
      </p:ext>
    </p:extLst>
  </p:cmAuthor>
  <p:cmAuthor id="1" name="Agathe  Cavicchioli" initials="AC" lastIdx="1" clrIdx="0"/>
  <p:cmAuthor id="8" name="mtacconi" initials="m" lastIdx="13" clrIdx="7">
    <p:extLst>
      <p:ext uri="{19B8F6BF-5375-455C-9EA6-DF929625EA0E}">
        <p15:presenceInfo xmlns:p15="http://schemas.microsoft.com/office/powerpoint/2012/main" userId="mtacconi" providerId="None"/>
      </p:ext>
    </p:extLst>
  </p:cmAuthor>
  <p:cmAuthor id="2" name="Agathe  Cavicchioli" initials="AC [2]" lastIdx="1" clrIdx="1"/>
  <p:cmAuthor id="3" name="Amanda Eichel" initials="" lastIdx="3" clrIdx="2"/>
  <p:cmAuthor id="4" name="Benjamin Jance" initials="BJ" lastIdx="1" clrIdx="3">
    <p:extLst>
      <p:ext uri="{19B8F6BF-5375-455C-9EA6-DF929625EA0E}">
        <p15:presenceInfo xmlns:p15="http://schemas.microsoft.com/office/powerpoint/2012/main" userId="Benjamin Jance" providerId="None"/>
      </p:ext>
    </p:extLst>
  </p:cmAuthor>
  <p:cmAuthor id="5" name="amandae" initials="a" lastIdx="6" clrIdx="4">
    <p:extLst>
      <p:ext uri="{19B8F6BF-5375-455C-9EA6-DF929625EA0E}">
        <p15:presenceInfo xmlns:p15="http://schemas.microsoft.com/office/powerpoint/2012/main" userId="amandae" providerId="None"/>
      </p:ext>
    </p:extLst>
  </p:cmAuthor>
  <p:cmAuthor id="6" name="Kerem Yilmaz" initials="KY" lastIdx="1" clrIdx="5">
    <p:extLst>
      <p:ext uri="{19B8F6BF-5375-455C-9EA6-DF929625EA0E}">
        <p15:presenceInfo xmlns:p15="http://schemas.microsoft.com/office/powerpoint/2012/main" userId="S::kyilmaz@globalcovenantofmayors.org::25463148-85c8-4753-98e1-ab56505f66d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2820"/>
    <a:srgbClr val="008EC1"/>
    <a:srgbClr val="76923C"/>
    <a:srgbClr val="F79123"/>
    <a:srgbClr val="FBD411"/>
    <a:srgbClr val="1D3768"/>
    <a:srgbClr val="0E8943"/>
    <a:srgbClr val="0D8943"/>
    <a:srgbClr val="C3E2F0"/>
    <a:srgbClr val="E053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739" autoAdjust="0"/>
    <p:restoredTop sz="80305" autoAdjust="0"/>
  </p:normalViewPr>
  <p:slideViewPr>
    <p:cSldViewPr snapToGrid="0" snapToObjects="1">
      <p:cViewPr varScale="1">
        <p:scale>
          <a:sx n="67" d="100"/>
          <a:sy n="67" d="100"/>
        </p:scale>
        <p:origin x="1310" y="67"/>
      </p:cViewPr>
      <p:guideLst>
        <p:guide orient="horz" pos="2203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28" d="100"/>
          <a:sy n="128" d="100"/>
        </p:scale>
        <p:origin x="4616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862" y="0"/>
            <a:ext cx="2946275" cy="4984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>
              <a:latin typeface="Arial Regular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80"/>
            <a:ext cx="2946275" cy="4984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 Regula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862" y="9429780"/>
            <a:ext cx="2946275" cy="4984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E848CA-0E05-4619-8DC8-242A6D22402F}" type="slidenum">
              <a:rPr lang="en-US" smtClean="0">
                <a:latin typeface="Arial Regular"/>
              </a:rPr>
              <a:t>‹#›</a:t>
            </a:fld>
            <a:endParaRPr 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844685608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 b="0" i="0"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41425"/>
            <a:ext cx="58356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 b="0" i="0">
                <a:latin typeface="Arial Regular"/>
              </a:defRPr>
            </a:lvl1pPr>
          </a:lstStyle>
          <a:p>
            <a:fld id="{423D2A62-D7A3-1F49-B828-64D84BE8E6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49957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1227673" rtl="0" eaLnBrk="1" latinLnBrk="0" hangingPunct="1">
      <a:defRPr sz="1611" b="0" i="0" kern="1200">
        <a:solidFill>
          <a:schemeClr val="tx1"/>
        </a:solidFill>
        <a:latin typeface="Arial Regular"/>
        <a:ea typeface="+mn-ea"/>
        <a:cs typeface="+mn-cs"/>
      </a:defRPr>
    </a:lvl1pPr>
    <a:lvl2pPr marL="613837" algn="l" defTabSz="1227673" rtl="0" eaLnBrk="1" latinLnBrk="0" hangingPunct="1">
      <a:defRPr sz="1611" b="0" i="0" kern="1200">
        <a:solidFill>
          <a:schemeClr val="tx1"/>
        </a:solidFill>
        <a:latin typeface="Arial Regular"/>
        <a:ea typeface="+mn-ea"/>
        <a:cs typeface="+mn-cs"/>
      </a:defRPr>
    </a:lvl2pPr>
    <a:lvl3pPr marL="1227673" algn="l" defTabSz="1227673" rtl="0" eaLnBrk="1" latinLnBrk="0" hangingPunct="1">
      <a:defRPr sz="1611" b="0" i="0" kern="1200">
        <a:solidFill>
          <a:schemeClr val="tx1"/>
        </a:solidFill>
        <a:latin typeface="Arial Regular"/>
        <a:ea typeface="+mn-ea"/>
        <a:cs typeface="+mn-cs"/>
      </a:defRPr>
    </a:lvl3pPr>
    <a:lvl4pPr marL="1841510" algn="l" defTabSz="1227673" rtl="0" eaLnBrk="1" latinLnBrk="0" hangingPunct="1">
      <a:defRPr sz="1611" b="0" i="0" kern="1200">
        <a:solidFill>
          <a:schemeClr val="tx1"/>
        </a:solidFill>
        <a:latin typeface="Arial Regular"/>
        <a:ea typeface="+mn-ea"/>
        <a:cs typeface="+mn-cs"/>
      </a:defRPr>
    </a:lvl4pPr>
    <a:lvl5pPr marL="2455347" algn="l" defTabSz="1227673" rtl="0" eaLnBrk="1" latinLnBrk="0" hangingPunct="1">
      <a:defRPr sz="1611" b="0" i="0" kern="1200">
        <a:solidFill>
          <a:schemeClr val="tx1"/>
        </a:solidFill>
        <a:latin typeface="Arial Regular"/>
        <a:ea typeface="+mn-ea"/>
        <a:cs typeface="+mn-cs"/>
      </a:defRPr>
    </a:lvl5pPr>
    <a:lvl6pPr marL="3069184" algn="l" defTabSz="1227673" rtl="0" eaLnBrk="1" latinLnBrk="0" hangingPunct="1">
      <a:defRPr sz="1611" kern="1200">
        <a:solidFill>
          <a:schemeClr val="tx1"/>
        </a:solidFill>
        <a:latin typeface="+mn-lt"/>
        <a:ea typeface="+mn-ea"/>
        <a:cs typeface="+mn-cs"/>
      </a:defRPr>
    </a:lvl6pPr>
    <a:lvl7pPr marL="3683020" algn="l" defTabSz="1227673" rtl="0" eaLnBrk="1" latinLnBrk="0" hangingPunct="1">
      <a:defRPr sz="1611" kern="1200">
        <a:solidFill>
          <a:schemeClr val="tx1"/>
        </a:solidFill>
        <a:latin typeface="+mn-lt"/>
        <a:ea typeface="+mn-ea"/>
        <a:cs typeface="+mn-cs"/>
      </a:defRPr>
    </a:lvl7pPr>
    <a:lvl8pPr marL="4296857" algn="l" defTabSz="1227673" rtl="0" eaLnBrk="1" latinLnBrk="0" hangingPunct="1">
      <a:defRPr sz="1611" kern="1200">
        <a:solidFill>
          <a:schemeClr val="tx1"/>
        </a:solidFill>
        <a:latin typeface="+mn-lt"/>
        <a:ea typeface="+mn-ea"/>
        <a:cs typeface="+mn-cs"/>
      </a:defRPr>
    </a:lvl8pPr>
    <a:lvl9pPr marL="4910694" algn="l" defTabSz="1227673" rtl="0" eaLnBrk="1" latinLnBrk="0" hangingPunct="1">
      <a:defRPr sz="161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D2A62-D7A3-1F49-B828-64D84BE8E65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444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possible to cut 90% of emissions from cities (15.5 GtCO2e by 2050) using proven technologies and practices.</a:t>
            </a:r>
          </a:p>
          <a:p>
            <a:pPr marL="1085850" lvl="2" indent="-17145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SHORT: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Decarbonising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electricity contributes a substantial share of the emissions reductions potential in every sector. Beyond that, buildings have the largest role (3.8 GtCO2e by 2050), followed by the transport sector (2.5 GtCO2e by 2050). </a:t>
            </a:r>
          </a:p>
          <a:p>
            <a:pPr marL="1085850" lvl="2" indent="-17145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LONG: In absolute terms, these savings are greater than the combined 2014 energy-related emissions of the two largest emitters, China and the U.S. 58% of these carbon savings come from the buildings sector, 21% from the transport sector, 16% from materials efficiency and 5% from the waste sector</a:t>
            </a:r>
          </a:p>
          <a:p>
            <a:pPr marL="1085850" lvl="2" indent="-17145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Overall, urban sectors can contribute 62% of global energy-related GHG reductions needed for a 2C pathway in 2030, and 58% of global energy-related GHG reductions needed for a 2C pathway in 2050.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A3FEB-0A37-45D6-B50B-9EDAFC08DE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8333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Fully half of the possible urban emissions reduction must happen in cities with fewer than 750,000 people, </a:t>
            </a:r>
          </a:p>
          <a:p>
            <a:pPr marL="628650" lvl="1" indent="-17145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small and medium size cities often lack the financial and technical resources of larger cities and therefore are in particular need of national government support.  </a:t>
            </a:r>
            <a:endParaRPr lang="en-US" sz="14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A3FEB-0A37-45D6-B50B-9EDAFC08DE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7844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izenplatzhalter 2"/>
          <p:cNvSpPr>
            <a:spLocks noGrp="1"/>
          </p:cNvSpPr>
          <p:nvPr>
            <p:ph type="body" idx="1"/>
          </p:nvPr>
        </p:nvSpPr>
        <p:spPr>
          <a:xfrm>
            <a:off x="685801" y="4212110"/>
            <a:ext cx="5486400" cy="480049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lnSpc>
                <a:spcPct val="114000"/>
              </a:lnSpc>
              <a:buFont typeface="Arial" charset="0"/>
              <a:buNone/>
            </a:pPr>
            <a:endParaRPr lang="de-DE" altLang="fr-FR" dirty="0"/>
          </a:p>
        </p:txBody>
      </p:sp>
      <p:sp>
        <p:nvSpPr>
          <p:cNvPr id="10445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5CEE9B-9928-458E-8F05-9F551BE4B1C7}" type="slidenum">
              <a:rPr kumimoji="0" lang="de-DE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altLang="fr-FR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D2A62-D7A3-1F49-B828-64D84BE8E65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861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D2A62-D7A3-1F49-B828-64D84BE8E65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704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jpe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1339DF5-CE56-2145-B132-7BF4F97A98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5641" y="2757244"/>
            <a:ext cx="6153455" cy="64018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C4099E-A9E2-E848-98C8-AE905E38C1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56894" y="88442"/>
            <a:ext cx="603504" cy="59531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EF9653-B3B0-3042-A2B2-F8A2838661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7959" y="2455481"/>
            <a:ext cx="9334500" cy="863600"/>
          </a:xfrm>
        </p:spPr>
        <p:txBody>
          <a:bodyPr>
            <a:normAutofit/>
          </a:bodyPr>
          <a:lstStyle>
            <a:lvl1pPr marL="0" indent="0">
              <a:buNone/>
              <a:defRPr sz="4000" b="1" i="1">
                <a:solidFill>
                  <a:srgbClr val="1D3768"/>
                </a:solidFill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4635F3FE-FC95-D147-B56D-BA3FA38AAF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57868" y="3646814"/>
            <a:ext cx="9334500" cy="863600"/>
          </a:xfrm>
        </p:spPr>
        <p:txBody>
          <a:bodyPr>
            <a:normAutofit/>
          </a:bodyPr>
          <a:lstStyle>
            <a:lvl1pPr marL="0" indent="0">
              <a:buNone/>
              <a:defRPr sz="2000" b="0" i="1">
                <a:solidFill>
                  <a:srgbClr val="1D3768"/>
                </a:solidFill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75245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rant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6E9CA0-4BD3-4A4A-A90A-9BE72275026F}"/>
              </a:ext>
            </a:extLst>
          </p:cNvPr>
          <p:cNvSpPr/>
          <p:nvPr userDrawn="1"/>
        </p:nvSpPr>
        <p:spPr>
          <a:xfrm>
            <a:off x="6094412" y="0"/>
            <a:ext cx="6094413" cy="3497263"/>
          </a:xfrm>
          <a:prstGeom prst="rect">
            <a:avLst/>
          </a:prstGeom>
          <a:solidFill>
            <a:srgbClr val="008E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D3768"/>
              </a:solidFill>
              <a:highlight>
                <a:srgbClr val="1D3768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E5A10B-58DA-C341-95B9-202694F7B61A}"/>
              </a:ext>
            </a:extLst>
          </p:cNvPr>
          <p:cNvSpPr/>
          <p:nvPr userDrawn="1"/>
        </p:nvSpPr>
        <p:spPr>
          <a:xfrm>
            <a:off x="-1" y="3497263"/>
            <a:ext cx="6094413" cy="3497263"/>
          </a:xfrm>
          <a:prstGeom prst="rect">
            <a:avLst/>
          </a:prstGeom>
          <a:solidFill>
            <a:srgbClr val="FBD4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D3768"/>
              </a:solidFill>
              <a:highlight>
                <a:srgbClr val="1D3768"/>
              </a:highligh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C7AAC7-1219-A045-9E41-4B9B4D2FDB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0604" y="108762"/>
            <a:ext cx="656084" cy="60095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D9AF5-DA04-B44B-A9C0-185E178E5A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1847" y="4319996"/>
            <a:ext cx="4818062" cy="631145"/>
          </a:xfrm>
        </p:spPr>
        <p:txBody>
          <a:bodyPr>
            <a:noAutofit/>
          </a:bodyPr>
          <a:lstStyle>
            <a:lvl1pPr marL="0" indent="0">
              <a:buNone/>
              <a:defRPr sz="2400" b="1" i="1">
                <a:solidFill>
                  <a:schemeClr val="bg1"/>
                </a:solidFill>
              </a:defRPr>
            </a:lvl1pPr>
            <a:lvl2pPr>
              <a:defRPr sz="2000" b="1" i="1">
                <a:solidFill>
                  <a:schemeClr val="bg1"/>
                </a:solidFill>
              </a:defRPr>
            </a:lvl2pPr>
            <a:lvl3pPr>
              <a:defRPr sz="1800" b="1" i="1">
                <a:solidFill>
                  <a:schemeClr val="bg1"/>
                </a:solidFill>
              </a:defRPr>
            </a:lvl3pPr>
            <a:lvl4pPr>
              <a:defRPr sz="1800" b="1" i="1">
                <a:solidFill>
                  <a:schemeClr val="bg1"/>
                </a:solidFill>
              </a:defRPr>
            </a:lvl4pPr>
            <a:lvl5pPr>
              <a:defRPr sz="1600" b="1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 goes here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776371-C25B-654B-9584-FB07C3D7FC6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4413" y="3497263"/>
            <a:ext cx="6094412" cy="34972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BDEEA13-EE7A-5941-B4F4-31673FBD781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4413" cy="34972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Slide Number Placeholder 15">
            <a:extLst>
              <a:ext uri="{FF2B5EF4-FFF2-40B4-BE49-F238E27FC236}">
                <a16:creationId xmlns:a16="http://schemas.microsoft.com/office/drawing/2014/main" id="{AED33BF8-2019-C54F-AC92-2B27C1ED0A0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1D3768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74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63FDA286-D3CC-DB4E-B8FB-992650286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56894" y="88442"/>
            <a:ext cx="603504" cy="59531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BC95FA-A494-F34E-AA4A-34B457D06EFD}"/>
              </a:ext>
            </a:extLst>
          </p:cNvPr>
          <p:cNvSpPr/>
          <p:nvPr userDrawn="1"/>
        </p:nvSpPr>
        <p:spPr>
          <a:xfrm>
            <a:off x="0" y="3497262"/>
            <a:ext cx="12188825" cy="3497263"/>
          </a:xfrm>
          <a:prstGeom prst="rect">
            <a:avLst/>
          </a:prstGeom>
          <a:solidFill>
            <a:srgbClr val="1D3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D3768"/>
              </a:solidFill>
              <a:highlight>
                <a:srgbClr val="1D3768"/>
              </a:highligh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B147DC-9257-CF4A-9B77-5A4E270DB7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1534" y="831199"/>
            <a:ext cx="2921000" cy="1150153"/>
          </a:xfrm>
        </p:spPr>
        <p:txBody>
          <a:bodyPr>
            <a:normAutofit/>
          </a:bodyPr>
          <a:lstStyle>
            <a:lvl1pPr marL="0" indent="0">
              <a:buNone/>
              <a:defRPr sz="8000" b="1" i="1"/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E09CB66-F8AA-194D-BE65-501D1901E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11531" y="831199"/>
            <a:ext cx="2921000" cy="1102900"/>
          </a:xfrm>
        </p:spPr>
        <p:txBody>
          <a:bodyPr>
            <a:normAutofit/>
          </a:bodyPr>
          <a:lstStyle>
            <a:lvl1pPr marL="0" indent="0">
              <a:buNone/>
              <a:defRPr sz="8000" b="1" i="1">
                <a:solidFill>
                  <a:srgbClr val="008EC1"/>
                </a:solidFill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0892C138-FAD6-CF4E-8659-F76FF41012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1529" y="831199"/>
            <a:ext cx="2921000" cy="1137847"/>
          </a:xfrm>
        </p:spPr>
        <p:txBody>
          <a:bodyPr>
            <a:normAutofit/>
          </a:bodyPr>
          <a:lstStyle>
            <a:lvl1pPr marL="0" indent="0">
              <a:buNone/>
              <a:defRPr sz="8000" b="1" i="1">
                <a:solidFill>
                  <a:srgbClr val="FBD411"/>
                </a:solidFill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9D7C74-A0AF-3A44-ADDE-4F7BA96D01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6829" y="2148452"/>
            <a:ext cx="2757621" cy="500260"/>
          </a:xfrm>
        </p:spPr>
        <p:txBody>
          <a:bodyPr>
            <a:noAutofit/>
          </a:bodyPr>
          <a:lstStyle>
            <a:lvl1pPr marL="0" indent="0">
              <a:buNone/>
              <a:defRPr sz="2400" b="1" i="1">
                <a:solidFill>
                  <a:srgbClr val="1D3768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D62E7165-7E9D-AE45-AEE8-B734145E23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3120" y="2148452"/>
            <a:ext cx="2757621" cy="500260"/>
          </a:xfrm>
        </p:spPr>
        <p:txBody>
          <a:bodyPr>
            <a:noAutofit/>
          </a:bodyPr>
          <a:lstStyle>
            <a:lvl1pPr marL="0" indent="0">
              <a:buNone/>
              <a:defRPr sz="2400" b="1" i="1">
                <a:solidFill>
                  <a:srgbClr val="1D3768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1B0F8D96-76E5-6A4B-A287-76B2626763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529" y="2135826"/>
            <a:ext cx="2757621" cy="500260"/>
          </a:xfrm>
        </p:spPr>
        <p:txBody>
          <a:bodyPr>
            <a:noAutofit/>
          </a:bodyPr>
          <a:lstStyle>
            <a:lvl1pPr marL="0" indent="0">
              <a:buNone/>
              <a:defRPr sz="2400" b="1" i="1">
                <a:solidFill>
                  <a:srgbClr val="1D3768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DBF7C1-159A-014D-98B1-490781679E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17052" y="4105894"/>
            <a:ext cx="4386263" cy="1762125"/>
          </a:xfrm>
        </p:spPr>
        <p:txBody>
          <a:bodyPr>
            <a:normAutofit/>
          </a:bodyPr>
          <a:lstStyle>
            <a:lvl1pPr marL="0" indent="0" algn="l">
              <a:buNone/>
              <a:defRPr sz="2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?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06505319-DD5D-C041-8B1B-A9862F2BCC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72689" y="4089796"/>
            <a:ext cx="4329840" cy="177822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Id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alterum</a:t>
            </a:r>
            <a:r>
              <a:rPr lang="en-US" dirty="0"/>
              <a:t> </a:t>
            </a:r>
            <a:r>
              <a:rPr lang="en-US" dirty="0" err="1"/>
              <a:t>iudicabit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, </a:t>
            </a:r>
            <a:r>
              <a:rPr lang="en-US" dirty="0" err="1"/>
              <a:t>putent</a:t>
            </a:r>
            <a:r>
              <a:rPr lang="en-US" dirty="0"/>
              <a:t> </a:t>
            </a:r>
            <a:r>
              <a:rPr lang="en-US" dirty="0" err="1"/>
              <a:t>putant</a:t>
            </a:r>
            <a:r>
              <a:rPr lang="en-US" dirty="0"/>
              <a:t> has ad. </a:t>
            </a:r>
            <a:r>
              <a:rPr lang="en-US" dirty="0" err="1"/>
              <a:t>Lucilius</a:t>
            </a:r>
            <a:r>
              <a:rPr lang="en-US" dirty="0"/>
              <a:t> </a:t>
            </a:r>
            <a:r>
              <a:rPr lang="en-US" dirty="0" err="1"/>
              <a:t>oportere</a:t>
            </a:r>
            <a:r>
              <a:rPr lang="en-US" dirty="0"/>
              <a:t> </a:t>
            </a:r>
            <a:r>
              <a:rPr lang="en-US" dirty="0" err="1"/>
              <a:t>mei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. An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oratio</a:t>
            </a:r>
            <a:r>
              <a:rPr lang="en-US" dirty="0"/>
              <a:t> perfecto. No </a:t>
            </a:r>
            <a:r>
              <a:rPr lang="en-US" dirty="0" err="1"/>
              <a:t>vix</a:t>
            </a:r>
            <a:r>
              <a:rPr lang="en-US" dirty="0"/>
              <a:t> </a:t>
            </a:r>
            <a:r>
              <a:rPr lang="en-US" dirty="0" err="1"/>
              <a:t>viris</a:t>
            </a:r>
            <a:r>
              <a:rPr lang="en-US" dirty="0"/>
              <a:t> </a:t>
            </a:r>
            <a:r>
              <a:rPr lang="en-US" dirty="0" err="1"/>
              <a:t>cetero</a:t>
            </a:r>
            <a:r>
              <a:rPr lang="en-US" dirty="0"/>
              <a:t> </a:t>
            </a:r>
            <a:r>
              <a:rPr lang="en-US" dirty="0" err="1"/>
              <a:t>aperiri</a:t>
            </a:r>
            <a:r>
              <a:rPr lang="en-US" dirty="0"/>
              <a:t>. </a:t>
            </a:r>
          </a:p>
        </p:txBody>
      </p:sp>
      <p:sp>
        <p:nvSpPr>
          <p:cNvPr id="30" name="Slide Number Placeholder 15">
            <a:extLst>
              <a:ext uri="{FF2B5EF4-FFF2-40B4-BE49-F238E27FC236}">
                <a16:creationId xmlns:a16="http://schemas.microsoft.com/office/drawing/2014/main" id="{868E2DBE-F70B-534A-9A16-B4DFFD5C4A8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40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91D367-C5BA-314F-B2BF-C1FDB4D88DA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88825" cy="34972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Slide Number Placeholder 15"/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1D3768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C232B5-6856-9D4A-AD70-32614A58E85E}"/>
              </a:ext>
            </a:extLst>
          </p:cNvPr>
          <p:cNvSpPr/>
          <p:nvPr userDrawn="1"/>
        </p:nvSpPr>
        <p:spPr>
          <a:xfrm>
            <a:off x="0" y="3497262"/>
            <a:ext cx="12188825" cy="3497263"/>
          </a:xfrm>
          <a:prstGeom prst="rect">
            <a:avLst/>
          </a:prstGeom>
          <a:solidFill>
            <a:srgbClr val="008E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D3768"/>
              </a:solidFill>
              <a:highlight>
                <a:srgbClr val="1D3768"/>
              </a:highlight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36F68C9-644B-194F-867B-4AEBA11F9B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0604" y="108762"/>
            <a:ext cx="656084" cy="600950"/>
          </a:xfrm>
          <a:prstGeom prst="rect">
            <a:avLst/>
          </a:prstGeom>
        </p:spPr>
      </p:pic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3C446898-E65D-DE42-A111-A8E78AF4E1B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17052" y="4105894"/>
            <a:ext cx="4386263" cy="1762125"/>
          </a:xfrm>
        </p:spPr>
        <p:txBody>
          <a:bodyPr>
            <a:normAutofit/>
          </a:bodyPr>
          <a:lstStyle>
            <a:lvl1pPr marL="0" indent="0" algn="l">
              <a:buNone/>
              <a:defRPr sz="2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?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A770C296-F2D0-B44F-92CD-5733D77709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72689" y="4089796"/>
            <a:ext cx="4329840" cy="177822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Id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alterum</a:t>
            </a:r>
            <a:r>
              <a:rPr lang="en-US" dirty="0"/>
              <a:t> </a:t>
            </a:r>
            <a:r>
              <a:rPr lang="en-US" dirty="0" err="1"/>
              <a:t>iudicabit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, </a:t>
            </a:r>
            <a:r>
              <a:rPr lang="en-US" dirty="0" err="1"/>
              <a:t>putent</a:t>
            </a:r>
            <a:r>
              <a:rPr lang="en-US" dirty="0"/>
              <a:t> </a:t>
            </a:r>
            <a:r>
              <a:rPr lang="en-US" dirty="0" err="1"/>
              <a:t>putant</a:t>
            </a:r>
            <a:r>
              <a:rPr lang="en-US" dirty="0"/>
              <a:t> has ad. </a:t>
            </a:r>
            <a:r>
              <a:rPr lang="en-US" dirty="0" err="1"/>
              <a:t>Lucilius</a:t>
            </a:r>
            <a:r>
              <a:rPr lang="en-US" dirty="0"/>
              <a:t> </a:t>
            </a:r>
            <a:r>
              <a:rPr lang="en-US" dirty="0" err="1"/>
              <a:t>oportere</a:t>
            </a:r>
            <a:r>
              <a:rPr lang="en-US" dirty="0"/>
              <a:t> </a:t>
            </a:r>
            <a:r>
              <a:rPr lang="en-US" dirty="0" err="1"/>
              <a:t>mei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. An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oratio</a:t>
            </a:r>
            <a:r>
              <a:rPr lang="en-US" dirty="0"/>
              <a:t> perfecto. No </a:t>
            </a:r>
            <a:r>
              <a:rPr lang="en-US" dirty="0" err="1"/>
              <a:t>vix</a:t>
            </a:r>
            <a:r>
              <a:rPr lang="en-US" dirty="0"/>
              <a:t> </a:t>
            </a:r>
            <a:r>
              <a:rPr lang="en-US" dirty="0" err="1"/>
              <a:t>viris</a:t>
            </a:r>
            <a:r>
              <a:rPr lang="en-US" dirty="0"/>
              <a:t> </a:t>
            </a:r>
            <a:r>
              <a:rPr lang="en-US" dirty="0" err="1"/>
              <a:t>cetero</a:t>
            </a:r>
            <a:r>
              <a:rPr lang="en-US" dirty="0"/>
              <a:t> </a:t>
            </a:r>
            <a:r>
              <a:rPr lang="en-US" dirty="0" err="1"/>
              <a:t>aperiri</a:t>
            </a:r>
            <a:r>
              <a:rPr lang="en-US" dirty="0"/>
              <a:t>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E203A5-1749-9145-8948-123BE163D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56894" y="88442"/>
            <a:ext cx="603504" cy="595311"/>
          </a:xfrm>
          <a:prstGeom prst="rect">
            <a:avLst/>
          </a:prstGeom>
        </p:spPr>
      </p:pic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51C33A70-3ED3-574C-9CEC-56FA06A51A5B}"/>
              </a:ext>
            </a:extLst>
          </p:cNvPr>
          <p:cNvSpPr txBox="1">
            <a:spLocks/>
          </p:cNvSpPr>
          <p:nvPr userDrawn="1"/>
        </p:nvSpPr>
        <p:spPr>
          <a:xfrm>
            <a:off x="8954574" y="6473058"/>
            <a:ext cx="2844059" cy="3723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13837" rtl="0" eaLnBrk="1" latinLnBrk="0" hangingPunct="1">
              <a:defRPr sz="11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613837" algn="l" defTabSz="613837" rtl="0" eaLnBrk="1" latinLnBrk="0" hangingPunct="1">
              <a:defRPr sz="2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7673" algn="l" defTabSz="613837" rtl="0" eaLnBrk="1" latinLnBrk="0" hangingPunct="1">
              <a:defRPr sz="2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1510" algn="l" defTabSz="613837" rtl="0" eaLnBrk="1" latinLnBrk="0" hangingPunct="1">
              <a:defRPr sz="2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55347" algn="l" defTabSz="613837" rtl="0" eaLnBrk="1" latinLnBrk="0" hangingPunct="1">
              <a:defRPr sz="2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69184" algn="l" defTabSz="613837" rtl="0" eaLnBrk="1" latinLnBrk="0" hangingPunct="1">
              <a:defRPr sz="2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83020" algn="l" defTabSz="613837" rtl="0" eaLnBrk="1" latinLnBrk="0" hangingPunct="1">
              <a:defRPr sz="2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96857" algn="l" defTabSz="613837" rtl="0" eaLnBrk="1" latinLnBrk="0" hangingPunct="1">
              <a:defRPr sz="2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10694" algn="l" defTabSz="613837" rtl="0" eaLnBrk="1" latinLnBrk="0" hangingPunct="1">
              <a:defRPr sz="2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71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sta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5044C39-70C7-9742-B984-0E664F5141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96792" y="19554"/>
            <a:ext cx="656084" cy="60095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20E1269-1714-7F48-B994-707C996D6736}"/>
              </a:ext>
            </a:extLst>
          </p:cNvPr>
          <p:cNvSpPr/>
          <p:nvPr userDrawn="1"/>
        </p:nvSpPr>
        <p:spPr>
          <a:xfrm>
            <a:off x="7347235" y="1"/>
            <a:ext cx="4863353" cy="7057716"/>
          </a:xfrm>
          <a:prstGeom prst="rect">
            <a:avLst/>
          </a:prstGeom>
          <a:solidFill>
            <a:srgbClr val="008E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9FCA1B9-DDDB-F242-ACF4-556EE41677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0604" y="108762"/>
            <a:ext cx="656084" cy="600950"/>
          </a:xfrm>
          <a:prstGeom prst="rect">
            <a:avLst/>
          </a:prstGeom>
        </p:spPr>
      </p:pic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8F294434-31B4-FC44-B18A-1AFD598F72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00925" y="709712"/>
            <a:ext cx="2921000" cy="973254"/>
          </a:xfrm>
        </p:spPr>
        <p:txBody>
          <a:bodyPr>
            <a:noAutofit/>
          </a:bodyPr>
          <a:lstStyle>
            <a:lvl1pPr marL="0" indent="0">
              <a:buNone/>
              <a:defRPr sz="54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60D84F7D-91B0-FF42-B4D6-BA714AF9E1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00925" y="1740239"/>
            <a:ext cx="3244401" cy="86092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7F374380-0B18-9242-BFFF-5501E9DF5B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12683" y="2760182"/>
            <a:ext cx="2921000" cy="973254"/>
          </a:xfrm>
        </p:spPr>
        <p:txBody>
          <a:bodyPr>
            <a:noAutofit/>
          </a:bodyPr>
          <a:lstStyle>
            <a:lvl1pPr marL="0" indent="0">
              <a:buNone/>
              <a:defRPr sz="54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40" name="Text Placeholder 26">
            <a:extLst>
              <a:ext uri="{FF2B5EF4-FFF2-40B4-BE49-F238E27FC236}">
                <a16:creationId xmlns:a16="http://schemas.microsoft.com/office/drawing/2014/main" id="{6D151008-9208-8A46-9DF0-A62791090B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12683" y="3761213"/>
            <a:ext cx="3244401" cy="89928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34ECDBEF-1C34-5245-B132-A17FB9C923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12683" y="4823909"/>
            <a:ext cx="2921000" cy="973254"/>
          </a:xfrm>
        </p:spPr>
        <p:txBody>
          <a:bodyPr>
            <a:noAutofit/>
          </a:bodyPr>
          <a:lstStyle>
            <a:lvl1pPr marL="0" indent="0">
              <a:buNone/>
              <a:defRPr sz="54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42" name="Text Placeholder 26">
            <a:extLst>
              <a:ext uri="{FF2B5EF4-FFF2-40B4-BE49-F238E27FC236}">
                <a16:creationId xmlns:a16="http://schemas.microsoft.com/office/drawing/2014/main" id="{DB10C2D0-343C-9549-8760-19BC3A774C6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12683" y="5839688"/>
            <a:ext cx="3244401" cy="97407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BBD2086-CB56-6E4A-92A6-85E43478B7E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7346950" cy="69945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3" name="Slide Number Placeholder 15">
            <a:extLst>
              <a:ext uri="{FF2B5EF4-FFF2-40B4-BE49-F238E27FC236}">
                <a16:creationId xmlns:a16="http://schemas.microsoft.com/office/drawing/2014/main" id="{258E7677-4EBF-544D-A6C5-E71B1985F72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59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3B9621C-4AC7-C645-AD9D-434FB946A5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9525" y="1533525"/>
            <a:ext cx="6094413" cy="412908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Slide Number Placeholder 15"/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1D3768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CCF987-AC72-9D46-BD2B-8A24D088B2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56894" y="88442"/>
            <a:ext cx="603504" cy="5953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108E13-3466-FA44-8363-B36F93CF372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161" y="773928"/>
            <a:ext cx="6094413" cy="6401858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B7FAD0E-D4DD-2A46-8AAD-BC7538A200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2607" y="404869"/>
            <a:ext cx="2921000" cy="1150153"/>
          </a:xfrm>
        </p:spPr>
        <p:txBody>
          <a:bodyPr>
            <a:normAutofit/>
          </a:bodyPr>
          <a:lstStyle>
            <a:lvl1pPr marL="0" indent="0">
              <a:buNone/>
              <a:defRPr sz="8000" b="1" i="1"/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D476245-2206-9E43-B204-4FF16F2DF05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902" y="1722122"/>
            <a:ext cx="2757621" cy="500260"/>
          </a:xfrm>
        </p:spPr>
        <p:txBody>
          <a:bodyPr>
            <a:noAutofit/>
          </a:bodyPr>
          <a:lstStyle>
            <a:lvl1pPr marL="0" indent="0">
              <a:buNone/>
              <a:defRPr sz="24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062E871D-CC11-3841-B4D2-8933077CD2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36953" y="957000"/>
            <a:ext cx="4170363" cy="1022444"/>
          </a:xfrm>
        </p:spPr>
        <p:txBody>
          <a:bodyPr>
            <a:normAutofit/>
          </a:bodyPr>
          <a:lstStyle>
            <a:lvl1pPr marL="0" indent="0">
              <a:buNone/>
              <a:defRPr sz="2000" b="1" i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90D27FA-B695-2748-B651-782B037995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61782" y="2259471"/>
            <a:ext cx="4595112" cy="307702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soluta</a:t>
            </a:r>
            <a:r>
              <a:rPr lang="en-US" dirty="0"/>
              <a:t> ne </a:t>
            </a:r>
            <a:r>
              <a:rPr lang="en-US" dirty="0" err="1"/>
              <a:t>mel</a:t>
            </a:r>
            <a:r>
              <a:rPr lang="en-US" dirty="0"/>
              <a:t>. </a:t>
            </a:r>
            <a:r>
              <a:rPr lang="en-US" dirty="0" err="1"/>
              <a:t>Ius</a:t>
            </a:r>
            <a:r>
              <a:rPr lang="en-US" dirty="0"/>
              <a:t> in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posidonium</a:t>
            </a:r>
            <a:r>
              <a:rPr lang="en-US" dirty="0"/>
              <a:t>, </a:t>
            </a:r>
            <a:r>
              <a:rPr lang="en-US" dirty="0" err="1"/>
              <a:t>putent</a:t>
            </a:r>
            <a:r>
              <a:rPr lang="en-US" dirty="0"/>
              <a:t> </a:t>
            </a:r>
            <a:r>
              <a:rPr lang="en-US" dirty="0" err="1"/>
              <a:t>neglegentur</a:t>
            </a:r>
            <a:r>
              <a:rPr lang="en-US" dirty="0"/>
              <a:t> at </a:t>
            </a:r>
            <a:r>
              <a:rPr lang="en-US" dirty="0" err="1"/>
              <a:t>pri</a:t>
            </a:r>
            <a:r>
              <a:rPr lang="en-US" dirty="0"/>
              <a:t>. No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mutat</a:t>
            </a:r>
            <a:r>
              <a:rPr lang="en-US" dirty="0"/>
              <a:t> </a:t>
            </a:r>
            <a:r>
              <a:rPr lang="en-US" dirty="0" err="1"/>
              <a:t>ancillae</a:t>
            </a:r>
            <a:r>
              <a:rPr lang="en-US" dirty="0"/>
              <a:t>. Qui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vocent</a:t>
            </a:r>
            <a:r>
              <a:rPr lang="en-US" dirty="0"/>
              <a:t>,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laudem</a:t>
            </a:r>
            <a:r>
              <a:rPr lang="en-US" dirty="0"/>
              <a:t> </a:t>
            </a:r>
            <a:r>
              <a:rPr lang="en-US" dirty="0" err="1"/>
              <a:t>scaevola</a:t>
            </a:r>
            <a:r>
              <a:rPr lang="en-US" dirty="0"/>
              <a:t>.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alienum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ne </a:t>
            </a:r>
            <a:r>
              <a:rPr lang="en-US" dirty="0" err="1"/>
              <a:t>usu</a:t>
            </a:r>
            <a:r>
              <a:rPr lang="en-US" dirty="0"/>
              <a:t>, in quo </a:t>
            </a:r>
            <a:r>
              <a:rPr lang="en-US" dirty="0" err="1"/>
              <a:t>ferri</a:t>
            </a:r>
            <a:r>
              <a:rPr lang="en-US" dirty="0"/>
              <a:t> </a:t>
            </a:r>
            <a:r>
              <a:rPr lang="en-US" dirty="0" err="1"/>
              <a:t>utamur</a:t>
            </a:r>
            <a:r>
              <a:rPr lang="en-US" dirty="0"/>
              <a:t> </a:t>
            </a:r>
            <a:r>
              <a:rPr lang="en-US" dirty="0" err="1"/>
              <a:t>necessitatibus</a:t>
            </a:r>
            <a:r>
              <a:rPr lang="en-US" dirty="0"/>
              <a:t>. His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legimus</a:t>
            </a:r>
            <a:r>
              <a:rPr lang="en-US" dirty="0"/>
              <a:t> </a:t>
            </a:r>
            <a:r>
              <a:rPr lang="en-US" dirty="0" err="1"/>
              <a:t>omittam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, </a:t>
            </a:r>
            <a:r>
              <a:rPr lang="en-US" dirty="0" err="1"/>
              <a:t>omittam</a:t>
            </a:r>
            <a:r>
              <a:rPr lang="en-US" dirty="0"/>
              <a:t> </a:t>
            </a:r>
            <a:r>
              <a:rPr lang="en-US" dirty="0" err="1"/>
              <a:t>contentiones</a:t>
            </a:r>
            <a:r>
              <a:rPr lang="en-US" dirty="0"/>
              <a:t> sit </a:t>
            </a:r>
            <a:r>
              <a:rPr lang="en-US" dirty="0" err="1"/>
              <a:t>ad.Erant</a:t>
            </a:r>
            <a:r>
              <a:rPr lang="en-US" dirty="0"/>
              <a:t> </a:t>
            </a:r>
            <a:r>
              <a:rPr lang="en-US" dirty="0" err="1"/>
              <a:t>soluta</a:t>
            </a:r>
            <a:r>
              <a:rPr lang="en-US" dirty="0"/>
              <a:t> ne </a:t>
            </a:r>
            <a:r>
              <a:rPr lang="en-US" dirty="0" err="1"/>
              <a:t>mel</a:t>
            </a:r>
            <a:r>
              <a:rPr lang="en-US" dirty="0"/>
              <a:t>. </a:t>
            </a:r>
            <a:r>
              <a:rPr lang="en-US" dirty="0" err="1"/>
              <a:t>Ius</a:t>
            </a:r>
            <a:r>
              <a:rPr lang="en-US" dirty="0"/>
              <a:t> in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posidonium</a:t>
            </a:r>
            <a:r>
              <a:rPr lang="en-US" dirty="0"/>
              <a:t>, </a:t>
            </a:r>
            <a:r>
              <a:rPr lang="en-US" dirty="0" err="1"/>
              <a:t>putent</a:t>
            </a:r>
            <a:r>
              <a:rPr lang="en-US" dirty="0"/>
              <a:t> </a:t>
            </a:r>
            <a:r>
              <a:rPr lang="en-US" dirty="0" err="1"/>
              <a:t>neglegentur</a:t>
            </a:r>
            <a:r>
              <a:rPr lang="en-US" dirty="0"/>
              <a:t> at </a:t>
            </a:r>
            <a:r>
              <a:rPr lang="en-US" dirty="0" err="1"/>
              <a:t>pri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96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2D37A1-A6DA-4F49-8055-0120CEEFD4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4069" y="2371196"/>
            <a:ext cx="6350000" cy="6350000"/>
          </a:xfrm>
          <a:prstGeom prst="rect">
            <a:avLst/>
          </a:prstGeom>
        </p:spPr>
      </p:pic>
      <p:sp>
        <p:nvSpPr>
          <p:cNvPr id="25" name="Slide Number Placeholder 15"/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1D3768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FE8091-4D54-8B46-883C-E73A27939D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56894" y="88442"/>
            <a:ext cx="603504" cy="595311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390C2EE-E027-FE4D-BD6E-E4B062256C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88082" y="2912898"/>
            <a:ext cx="2921000" cy="1150153"/>
          </a:xfrm>
        </p:spPr>
        <p:txBody>
          <a:bodyPr>
            <a:noAutofit/>
          </a:bodyPr>
          <a:lstStyle>
            <a:lvl1pPr marL="0" indent="0">
              <a:buNone/>
              <a:defRPr sz="7200" b="1" i="1"/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7BB3008-2C10-7B46-863F-263924F4692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03377" y="4230151"/>
            <a:ext cx="2757621" cy="500260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56E56D3F-7C9B-8E4D-9990-E9D907CAEE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51467" y="728133"/>
            <a:ext cx="5624087" cy="1200329"/>
          </a:xfrm>
        </p:spPr>
        <p:txBody>
          <a:bodyPr>
            <a:noAutofit/>
          </a:bodyPr>
          <a:lstStyle>
            <a:lvl1pPr marL="0" indent="0">
              <a:buNone/>
              <a:defRPr sz="2400" b="1" i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</a:t>
            </a: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FC0A6555-9BD4-7447-AAEF-F0475E3209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51467" y="2469169"/>
            <a:ext cx="4634971" cy="3231544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soluta</a:t>
            </a:r>
            <a:r>
              <a:rPr lang="en-US" dirty="0"/>
              <a:t> ne </a:t>
            </a:r>
            <a:r>
              <a:rPr lang="en-US" dirty="0" err="1"/>
              <a:t>mel</a:t>
            </a:r>
            <a:r>
              <a:rPr lang="en-US" dirty="0"/>
              <a:t>. </a:t>
            </a:r>
            <a:r>
              <a:rPr lang="en-US" dirty="0" err="1"/>
              <a:t>Ius</a:t>
            </a:r>
            <a:r>
              <a:rPr lang="en-US" dirty="0"/>
              <a:t> in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posidonium</a:t>
            </a:r>
            <a:r>
              <a:rPr lang="en-US" dirty="0"/>
              <a:t>, </a:t>
            </a:r>
            <a:r>
              <a:rPr lang="en-US" dirty="0" err="1"/>
              <a:t>putent</a:t>
            </a:r>
            <a:r>
              <a:rPr lang="en-US" dirty="0"/>
              <a:t> </a:t>
            </a:r>
            <a:r>
              <a:rPr lang="en-US" dirty="0" err="1"/>
              <a:t>neglegentur</a:t>
            </a:r>
            <a:r>
              <a:rPr lang="en-US" dirty="0"/>
              <a:t> at </a:t>
            </a:r>
            <a:r>
              <a:rPr lang="en-US" dirty="0" err="1"/>
              <a:t>pri</a:t>
            </a:r>
            <a:r>
              <a:rPr lang="en-US" dirty="0"/>
              <a:t>. No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mutat</a:t>
            </a:r>
            <a:r>
              <a:rPr lang="en-US" dirty="0"/>
              <a:t> </a:t>
            </a:r>
            <a:r>
              <a:rPr lang="en-US" dirty="0" err="1"/>
              <a:t>ancillae</a:t>
            </a:r>
            <a:r>
              <a:rPr lang="en-US" dirty="0"/>
              <a:t>. Qui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vocent</a:t>
            </a:r>
            <a:r>
              <a:rPr lang="en-US" dirty="0"/>
              <a:t>,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laudem</a:t>
            </a:r>
            <a:r>
              <a:rPr lang="en-US" dirty="0"/>
              <a:t> </a:t>
            </a:r>
            <a:r>
              <a:rPr lang="en-US" dirty="0" err="1"/>
              <a:t>scaevola</a:t>
            </a:r>
            <a:r>
              <a:rPr lang="en-US" dirty="0"/>
              <a:t>.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alienum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ne </a:t>
            </a:r>
            <a:r>
              <a:rPr lang="en-US" dirty="0" err="1"/>
              <a:t>usu</a:t>
            </a:r>
            <a:r>
              <a:rPr lang="en-US" dirty="0"/>
              <a:t>, in quo </a:t>
            </a:r>
            <a:r>
              <a:rPr lang="en-US" dirty="0" err="1"/>
              <a:t>ferri</a:t>
            </a:r>
            <a:r>
              <a:rPr lang="en-US" dirty="0"/>
              <a:t> </a:t>
            </a:r>
            <a:r>
              <a:rPr lang="en-US" dirty="0" err="1"/>
              <a:t>utamur</a:t>
            </a:r>
            <a:r>
              <a:rPr lang="en-US" dirty="0"/>
              <a:t> </a:t>
            </a:r>
            <a:r>
              <a:rPr lang="en-US" dirty="0" err="1"/>
              <a:t>necessitatibus</a:t>
            </a:r>
            <a:r>
              <a:rPr lang="en-US" dirty="0"/>
              <a:t>. His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legimus</a:t>
            </a:r>
            <a:r>
              <a:rPr lang="en-US" dirty="0"/>
              <a:t> </a:t>
            </a:r>
            <a:r>
              <a:rPr lang="en-US" dirty="0" err="1"/>
              <a:t>omittam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, </a:t>
            </a:r>
            <a:r>
              <a:rPr lang="en-US" dirty="0" err="1"/>
              <a:t>omittam</a:t>
            </a:r>
            <a:r>
              <a:rPr lang="en-US" dirty="0"/>
              <a:t> </a:t>
            </a:r>
            <a:r>
              <a:rPr lang="en-US" dirty="0" err="1"/>
              <a:t>contentiones</a:t>
            </a:r>
            <a:r>
              <a:rPr lang="en-US" dirty="0"/>
              <a:t> sit </a:t>
            </a:r>
            <a:r>
              <a:rPr lang="en-US" dirty="0" err="1"/>
              <a:t>ad.Erant</a:t>
            </a:r>
            <a:r>
              <a:rPr lang="en-US" dirty="0"/>
              <a:t> </a:t>
            </a:r>
            <a:r>
              <a:rPr lang="en-US" dirty="0" err="1"/>
              <a:t>soluta</a:t>
            </a:r>
            <a:r>
              <a:rPr lang="en-US" dirty="0"/>
              <a:t> ne </a:t>
            </a:r>
            <a:r>
              <a:rPr lang="en-US" dirty="0" err="1"/>
              <a:t>mel</a:t>
            </a:r>
            <a:r>
              <a:rPr lang="en-US" dirty="0"/>
              <a:t>. </a:t>
            </a:r>
            <a:r>
              <a:rPr lang="en-US" dirty="0" err="1"/>
              <a:t>Ius</a:t>
            </a:r>
            <a:r>
              <a:rPr lang="en-US" dirty="0"/>
              <a:t> in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posidonium</a:t>
            </a:r>
            <a:r>
              <a:rPr lang="en-US" dirty="0"/>
              <a:t>, </a:t>
            </a:r>
            <a:r>
              <a:rPr lang="en-US" dirty="0" err="1"/>
              <a:t>putent</a:t>
            </a:r>
            <a:r>
              <a:rPr lang="en-US" dirty="0"/>
              <a:t> </a:t>
            </a:r>
            <a:r>
              <a:rPr lang="en-US" dirty="0" err="1"/>
              <a:t>neglegentur</a:t>
            </a:r>
            <a:r>
              <a:rPr lang="en-US" dirty="0"/>
              <a:t> at </a:t>
            </a:r>
            <a:r>
              <a:rPr lang="en-US" dirty="0" err="1"/>
              <a:t>pri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3540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D77144-E47E-6649-A254-C934BA2D89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76728" y="2507863"/>
            <a:ext cx="6153455" cy="6401858"/>
          </a:xfrm>
          <a:prstGeom prst="rect">
            <a:avLst/>
          </a:prstGeom>
        </p:spPr>
      </p:pic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C511CF99-0F03-F34C-804C-9B27D7EDFF5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68196" y="2358231"/>
            <a:ext cx="7819016" cy="1815882"/>
          </a:xfrm>
        </p:spPr>
        <p:txBody>
          <a:bodyPr>
            <a:noAutofit/>
          </a:bodyPr>
          <a:lstStyle>
            <a:lvl1pPr marL="0" marR="0" indent="0" algn="l" defTabSz="6094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 i="1">
                <a:solidFill>
                  <a:schemeClr val="accent5"/>
                </a:solidFill>
              </a:defRPr>
            </a:lvl1pPr>
          </a:lstStyle>
          <a:p>
            <a:pPr marL="0" marR="0" lvl="0" indent="0" algn="l" defTabSz="6094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per.</a:t>
            </a:r>
          </a:p>
          <a:p>
            <a:pPr lvl="0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2FBCBD0-AEB2-EB4C-BA74-4AFCF6E2A2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56894" y="88442"/>
            <a:ext cx="603504" cy="595311"/>
          </a:xfrm>
          <a:prstGeom prst="rect">
            <a:avLst/>
          </a:prstGeom>
        </p:spPr>
      </p:pic>
      <p:sp>
        <p:nvSpPr>
          <p:cNvPr id="12" name="Slide Number Placeholder 15">
            <a:extLst>
              <a:ext uri="{FF2B5EF4-FFF2-40B4-BE49-F238E27FC236}">
                <a16:creationId xmlns:a16="http://schemas.microsoft.com/office/drawing/2014/main" id="{8D97C48F-D580-D246-8210-3767B089575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1D3768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31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F4BBD7B3-88CD-304E-B57E-7482650F740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1D3768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3A2902-4257-2340-8CDD-6B5B74FDF57F}"/>
              </a:ext>
            </a:extLst>
          </p:cNvPr>
          <p:cNvSpPr/>
          <p:nvPr userDrawn="1"/>
        </p:nvSpPr>
        <p:spPr>
          <a:xfrm>
            <a:off x="0" y="0"/>
            <a:ext cx="4863353" cy="6994525"/>
          </a:xfrm>
          <a:prstGeom prst="rect">
            <a:avLst/>
          </a:prstGeom>
          <a:solidFill>
            <a:srgbClr val="1D37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D3768"/>
              </a:solidFill>
              <a:highlight>
                <a:srgbClr val="1D3768"/>
              </a:highlight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9078851-43D9-D14F-BDDC-EE0A305C84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86311" y="3273085"/>
            <a:ext cx="3577042" cy="372144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E5822F6-049D-F94E-9CB2-949F82C96C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56894" y="88442"/>
            <a:ext cx="603504" cy="595311"/>
          </a:xfrm>
          <a:prstGeom prst="rect">
            <a:avLst/>
          </a:prstGeom>
        </p:spPr>
      </p:pic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B149761A-4024-F449-8FAD-743BA0506B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51549" y="1094768"/>
            <a:ext cx="5235576" cy="1200329"/>
          </a:xfrm>
        </p:spPr>
        <p:txBody>
          <a:bodyPr>
            <a:noAutofit/>
          </a:bodyPr>
          <a:lstStyle>
            <a:lvl1pPr marL="0" indent="0">
              <a:buNone/>
              <a:defRPr sz="2000" b="1" i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6ED010EC-2F34-B440-A7CD-98FEBA3CE8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51548" y="2550054"/>
            <a:ext cx="5235576" cy="3231544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soluta</a:t>
            </a:r>
            <a:r>
              <a:rPr lang="en-US" dirty="0"/>
              <a:t> ne </a:t>
            </a:r>
            <a:r>
              <a:rPr lang="en-US" dirty="0" err="1"/>
              <a:t>mel</a:t>
            </a:r>
            <a:r>
              <a:rPr lang="en-US" dirty="0"/>
              <a:t>. </a:t>
            </a:r>
            <a:r>
              <a:rPr lang="en-US" dirty="0" err="1"/>
              <a:t>Ius</a:t>
            </a:r>
            <a:r>
              <a:rPr lang="en-US" dirty="0"/>
              <a:t> in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posidonium</a:t>
            </a:r>
            <a:r>
              <a:rPr lang="en-US" dirty="0"/>
              <a:t>, </a:t>
            </a:r>
            <a:r>
              <a:rPr lang="en-US" dirty="0" err="1"/>
              <a:t>putent</a:t>
            </a:r>
            <a:r>
              <a:rPr lang="en-US" dirty="0"/>
              <a:t> </a:t>
            </a:r>
            <a:r>
              <a:rPr lang="en-US" dirty="0" err="1"/>
              <a:t>neglegentur</a:t>
            </a:r>
            <a:r>
              <a:rPr lang="en-US" dirty="0"/>
              <a:t> at </a:t>
            </a:r>
            <a:r>
              <a:rPr lang="en-US" dirty="0" err="1"/>
              <a:t>pri</a:t>
            </a:r>
            <a:r>
              <a:rPr lang="en-US" dirty="0"/>
              <a:t>. No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mutat</a:t>
            </a:r>
            <a:r>
              <a:rPr lang="en-US" dirty="0"/>
              <a:t> </a:t>
            </a:r>
            <a:r>
              <a:rPr lang="en-US" dirty="0" err="1"/>
              <a:t>ancillae</a:t>
            </a:r>
            <a:r>
              <a:rPr lang="en-US" dirty="0"/>
              <a:t>. Qui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vocent</a:t>
            </a:r>
            <a:r>
              <a:rPr lang="en-US" dirty="0"/>
              <a:t>,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laudem</a:t>
            </a:r>
            <a:r>
              <a:rPr lang="en-US" dirty="0"/>
              <a:t> </a:t>
            </a:r>
            <a:r>
              <a:rPr lang="en-US" dirty="0" err="1"/>
              <a:t>scaevola</a:t>
            </a:r>
            <a:r>
              <a:rPr lang="en-US" dirty="0"/>
              <a:t>.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alienum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ne </a:t>
            </a:r>
            <a:r>
              <a:rPr lang="en-US" dirty="0" err="1"/>
              <a:t>usu</a:t>
            </a:r>
            <a:r>
              <a:rPr lang="en-US" dirty="0"/>
              <a:t>, in quo </a:t>
            </a:r>
            <a:r>
              <a:rPr lang="en-US" dirty="0" err="1"/>
              <a:t>ferri</a:t>
            </a:r>
            <a:r>
              <a:rPr lang="en-US" dirty="0"/>
              <a:t> </a:t>
            </a:r>
            <a:r>
              <a:rPr lang="en-US" dirty="0" err="1"/>
              <a:t>utamur</a:t>
            </a:r>
            <a:r>
              <a:rPr lang="en-US" dirty="0"/>
              <a:t> </a:t>
            </a:r>
            <a:r>
              <a:rPr lang="en-US" dirty="0" err="1"/>
              <a:t>necessitatibus</a:t>
            </a:r>
            <a:r>
              <a:rPr lang="en-US" dirty="0"/>
              <a:t>. His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legimus</a:t>
            </a:r>
            <a:r>
              <a:rPr lang="en-US" dirty="0"/>
              <a:t> </a:t>
            </a:r>
            <a:r>
              <a:rPr lang="en-US" dirty="0" err="1"/>
              <a:t>omittam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, </a:t>
            </a:r>
            <a:r>
              <a:rPr lang="en-US" dirty="0" err="1"/>
              <a:t>omittam</a:t>
            </a:r>
            <a:r>
              <a:rPr lang="en-US" dirty="0"/>
              <a:t> </a:t>
            </a:r>
            <a:r>
              <a:rPr lang="en-US" dirty="0" err="1"/>
              <a:t>contentiones</a:t>
            </a:r>
            <a:r>
              <a:rPr lang="en-US" dirty="0"/>
              <a:t> sit </a:t>
            </a:r>
            <a:r>
              <a:rPr lang="en-US" dirty="0" err="1"/>
              <a:t>ad.Erant</a:t>
            </a:r>
            <a:r>
              <a:rPr lang="en-US" dirty="0"/>
              <a:t> </a:t>
            </a:r>
            <a:r>
              <a:rPr lang="en-US" dirty="0" err="1"/>
              <a:t>soluta</a:t>
            </a:r>
            <a:r>
              <a:rPr lang="en-US" dirty="0"/>
              <a:t> ne </a:t>
            </a:r>
            <a:r>
              <a:rPr lang="en-US" dirty="0" err="1"/>
              <a:t>mel</a:t>
            </a:r>
            <a:r>
              <a:rPr lang="en-US" dirty="0"/>
              <a:t>. </a:t>
            </a:r>
            <a:r>
              <a:rPr lang="en-US" dirty="0" err="1"/>
              <a:t>Ius</a:t>
            </a:r>
            <a:r>
              <a:rPr lang="en-US" dirty="0"/>
              <a:t> in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posidonium</a:t>
            </a:r>
            <a:r>
              <a:rPr lang="en-US" dirty="0"/>
              <a:t>, </a:t>
            </a:r>
            <a:r>
              <a:rPr lang="en-US" dirty="0" err="1"/>
              <a:t>putent</a:t>
            </a:r>
            <a:r>
              <a:rPr lang="en-US" dirty="0"/>
              <a:t> </a:t>
            </a:r>
            <a:r>
              <a:rPr lang="en-US" dirty="0" err="1"/>
              <a:t>neglegentur</a:t>
            </a:r>
            <a:r>
              <a:rPr lang="en-US" dirty="0"/>
              <a:t> at </a:t>
            </a:r>
            <a:r>
              <a:rPr lang="en-US" dirty="0" err="1"/>
              <a:t>pri</a:t>
            </a:r>
            <a:r>
              <a:rPr lang="en-US" dirty="0"/>
              <a:t>. </a:t>
            </a:r>
          </a:p>
        </p:txBody>
      </p:sp>
      <p:sp>
        <p:nvSpPr>
          <p:cNvPr id="27" name="Text Placeholder 17">
            <a:extLst>
              <a:ext uri="{FF2B5EF4-FFF2-40B4-BE49-F238E27FC236}">
                <a16:creationId xmlns:a16="http://schemas.microsoft.com/office/drawing/2014/main" id="{072F5C3B-4FBD-F347-8A50-39ECC23F88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0368" y="907183"/>
            <a:ext cx="3863044" cy="1764580"/>
          </a:xfrm>
        </p:spPr>
        <p:txBody>
          <a:bodyPr>
            <a:noAutofit/>
          </a:bodyPr>
          <a:lstStyle>
            <a:lvl1pPr marL="0" indent="0">
              <a:buNone/>
              <a:defRPr sz="24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</a:t>
            </a:r>
            <a:r>
              <a:rPr lang="en-US" dirty="0"/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F4BBD7B3-88CD-304E-B57E-7482650F740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1D3768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3A2902-4257-2340-8CDD-6B5B74FDF57F}"/>
              </a:ext>
            </a:extLst>
          </p:cNvPr>
          <p:cNvSpPr/>
          <p:nvPr userDrawn="1"/>
        </p:nvSpPr>
        <p:spPr>
          <a:xfrm>
            <a:off x="0" y="0"/>
            <a:ext cx="4863353" cy="6994525"/>
          </a:xfrm>
          <a:prstGeom prst="rect">
            <a:avLst/>
          </a:prstGeom>
          <a:solidFill>
            <a:srgbClr val="1D37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D3768"/>
              </a:solidFill>
              <a:highlight>
                <a:srgbClr val="1D3768"/>
              </a:highlight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E5822F6-049D-F94E-9CB2-949F82C96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56894" y="88442"/>
            <a:ext cx="603504" cy="595311"/>
          </a:xfrm>
          <a:prstGeom prst="rect">
            <a:avLst/>
          </a:prstGeom>
        </p:spPr>
      </p:pic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B149761A-4024-F449-8FAD-743BA0506B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51549" y="1094768"/>
            <a:ext cx="5235576" cy="1200329"/>
          </a:xfrm>
        </p:spPr>
        <p:txBody>
          <a:bodyPr>
            <a:noAutofit/>
          </a:bodyPr>
          <a:lstStyle>
            <a:lvl1pPr marL="0" indent="0">
              <a:buNone/>
              <a:defRPr sz="2000" b="1" i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6ED010EC-2F34-B440-A7CD-98FEBA3CE8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51548" y="2550054"/>
            <a:ext cx="5235576" cy="3231544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soluta</a:t>
            </a:r>
            <a:r>
              <a:rPr lang="en-US" dirty="0"/>
              <a:t> ne </a:t>
            </a:r>
            <a:r>
              <a:rPr lang="en-US" dirty="0" err="1"/>
              <a:t>mel</a:t>
            </a:r>
            <a:r>
              <a:rPr lang="en-US" dirty="0"/>
              <a:t>. </a:t>
            </a:r>
            <a:r>
              <a:rPr lang="en-US" dirty="0" err="1"/>
              <a:t>Ius</a:t>
            </a:r>
            <a:r>
              <a:rPr lang="en-US" dirty="0"/>
              <a:t> in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posidonium</a:t>
            </a:r>
            <a:r>
              <a:rPr lang="en-US" dirty="0"/>
              <a:t>, </a:t>
            </a:r>
            <a:r>
              <a:rPr lang="en-US" dirty="0" err="1"/>
              <a:t>putent</a:t>
            </a:r>
            <a:r>
              <a:rPr lang="en-US" dirty="0"/>
              <a:t> </a:t>
            </a:r>
            <a:r>
              <a:rPr lang="en-US" dirty="0" err="1"/>
              <a:t>neglegentur</a:t>
            </a:r>
            <a:r>
              <a:rPr lang="en-US" dirty="0"/>
              <a:t> at </a:t>
            </a:r>
            <a:r>
              <a:rPr lang="en-US" dirty="0" err="1"/>
              <a:t>pri</a:t>
            </a:r>
            <a:r>
              <a:rPr lang="en-US" dirty="0"/>
              <a:t>. No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mutat</a:t>
            </a:r>
            <a:r>
              <a:rPr lang="en-US" dirty="0"/>
              <a:t> </a:t>
            </a:r>
            <a:r>
              <a:rPr lang="en-US" dirty="0" err="1"/>
              <a:t>ancillae</a:t>
            </a:r>
            <a:r>
              <a:rPr lang="en-US" dirty="0"/>
              <a:t>. Qui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vocent</a:t>
            </a:r>
            <a:r>
              <a:rPr lang="en-US" dirty="0"/>
              <a:t>,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laudem</a:t>
            </a:r>
            <a:r>
              <a:rPr lang="en-US" dirty="0"/>
              <a:t> </a:t>
            </a:r>
            <a:r>
              <a:rPr lang="en-US" dirty="0" err="1"/>
              <a:t>scaevola</a:t>
            </a:r>
            <a:r>
              <a:rPr lang="en-US" dirty="0"/>
              <a:t>.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alienum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ne </a:t>
            </a:r>
            <a:r>
              <a:rPr lang="en-US" dirty="0" err="1"/>
              <a:t>usu</a:t>
            </a:r>
            <a:r>
              <a:rPr lang="en-US" dirty="0"/>
              <a:t>, in quo </a:t>
            </a:r>
            <a:r>
              <a:rPr lang="en-US" dirty="0" err="1"/>
              <a:t>ferri</a:t>
            </a:r>
            <a:r>
              <a:rPr lang="en-US" dirty="0"/>
              <a:t> </a:t>
            </a:r>
            <a:r>
              <a:rPr lang="en-US" dirty="0" err="1"/>
              <a:t>utamur</a:t>
            </a:r>
            <a:r>
              <a:rPr lang="en-US" dirty="0"/>
              <a:t> </a:t>
            </a:r>
            <a:r>
              <a:rPr lang="en-US" dirty="0" err="1"/>
              <a:t>necessitatibus</a:t>
            </a:r>
            <a:r>
              <a:rPr lang="en-US" dirty="0"/>
              <a:t>. His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legimus</a:t>
            </a:r>
            <a:r>
              <a:rPr lang="en-US" dirty="0"/>
              <a:t> </a:t>
            </a:r>
            <a:r>
              <a:rPr lang="en-US" dirty="0" err="1"/>
              <a:t>omittam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, </a:t>
            </a:r>
            <a:r>
              <a:rPr lang="en-US" dirty="0" err="1"/>
              <a:t>omittam</a:t>
            </a:r>
            <a:r>
              <a:rPr lang="en-US" dirty="0"/>
              <a:t> </a:t>
            </a:r>
            <a:r>
              <a:rPr lang="en-US" dirty="0" err="1"/>
              <a:t>contentiones</a:t>
            </a:r>
            <a:r>
              <a:rPr lang="en-US" dirty="0"/>
              <a:t> sit </a:t>
            </a:r>
            <a:r>
              <a:rPr lang="en-US" dirty="0" err="1"/>
              <a:t>ad.Erant</a:t>
            </a:r>
            <a:r>
              <a:rPr lang="en-US" dirty="0"/>
              <a:t> </a:t>
            </a:r>
            <a:r>
              <a:rPr lang="en-US" dirty="0" err="1"/>
              <a:t>soluta</a:t>
            </a:r>
            <a:r>
              <a:rPr lang="en-US" dirty="0"/>
              <a:t> ne </a:t>
            </a:r>
            <a:r>
              <a:rPr lang="en-US" dirty="0" err="1"/>
              <a:t>mel</a:t>
            </a:r>
            <a:r>
              <a:rPr lang="en-US" dirty="0"/>
              <a:t>. </a:t>
            </a:r>
            <a:r>
              <a:rPr lang="en-US" dirty="0" err="1"/>
              <a:t>Ius</a:t>
            </a:r>
            <a:r>
              <a:rPr lang="en-US" dirty="0"/>
              <a:t> in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posidonium</a:t>
            </a:r>
            <a:r>
              <a:rPr lang="en-US" dirty="0"/>
              <a:t>, </a:t>
            </a:r>
            <a:r>
              <a:rPr lang="en-US" dirty="0" err="1"/>
              <a:t>putent</a:t>
            </a:r>
            <a:r>
              <a:rPr lang="en-US" dirty="0"/>
              <a:t> </a:t>
            </a:r>
            <a:r>
              <a:rPr lang="en-US" dirty="0" err="1"/>
              <a:t>neglegentur</a:t>
            </a:r>
            <a:r>
              <a:rPr lang="en-US" dirty="0"/>
              <a:t> at </a:t>
            </a:r>
            <a:r>
              <a:rPr lang="en-US" dirty="0" err="1"/>
              <a:t>pri</a:t>
            </a:r>
            <a:r>
              <a:rPr lang="en-US" dirty="0"/>
              <a:t>. </a:t>
            </a:r>
          </a:p>
        </p:txBody>
      </p:sp>
      <p:sp>
        <p:nvSpPr>
          <p:cNvPr id="27" name="Text Placeholder 17">
            <a:extLst>
              <a:ext uri="{FF2B5EF4-FFF2-40B4-BE49-F238E27FC236}">
                <a16:creationId xmlns:a16="http://schemas.microsoft.com/office/drawing/2014/main" id="{072F5C3B-4FBD-F347-8A50-39ECC23F88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4063" y="2550054"/>
            <a:ext cx="3863044" cy="1764580"/>
          </a:xfrm>
        </p:spPr>
        <p:txBody>
          <a:bodyPr>
            <a:noAutofit/>
          </a:bodyPr>
          <a:lstStyle>
            <a:lvl1pPr marL="0" indent="0">
              <a:buNone/>
              <a:defRPr sz="24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9191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F4BBD7B3-88CD-304E-B57E-7482650F740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1D3768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3A2902-4257-2340-8CDD-6B5B74FDF57F}"/>
              </a:ext>
            </a:extLst>
          </p:cNvPr>
          <p:cNvSpPr/>
          <p:nvPr userDrawn="1"/>
        </p:nvSpPr>
        <p:spPr>
          <a:xfrm>
            <a:off x="0" y="0"/>
            <a:ext cx="4863353" cy="6994525"/>
          </a:xfrm>
          <a:prstGeom prst="rect">
            <a:avLst/>
          </a:prstGeom>
          <a:solidFill>
            <a:srgbClr val="0E89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D3768"/>
              </a:solidFill>
              <a:highlight>
                <a:srgbClr val="1D3768"/>
              </a:highlight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E5822F6-049D-F94E-9CB2-949F82C96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56894" y="88442"/>
            <a:ext cx="603504" cy="595311"/>
          </a:xfrm>
          <a:prstGeom prst="rect">
            <a:avLst/>
          </a:prstGeom>
        </p:spPr>
      </p:pic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B149761A-4024-F449-8FAD-743BA0506B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51549" y="1094768"/>
            <a:ext cx="5235576" cy="1200329"/>
          </a:xfrm>
        </p:spPr>
        <p:txBody>
          <a:bodyPr>
            <a:noAutofit/>
          </a:bodyPr>
          <a:lstStyle>
            <a:lvl1pPr marL="0" indent="0">
              <a:buNone/>
              <a:defRPr sz="2000" b="1" i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6ED010EC-2F34-B440-A7CD-98FEBA3CE8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51548" y="2550054"/>
            <a:ext cx="5235576" cy="3231544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soluta</a:t>
            </a:r>
            <a:r>
              <a:rPr lang="en-US" dirty="0"/>
              <a:t> ne </a:t>
            </a:r>
            <a:r>
              <a:rPr lang="en-US" dirty="0" err="1"/>
              <a:t>mel</a:t>
            </a:r>
            <a:r>
              <a:rPr lang="en-US" dirty="0"/>
              <a:t>. </a:t>
            </a:r>
            <a:r>
              <a:rPr lang="en-US" dirty="0" err="1"/>
              <a:t>Ius</a:t>
            </a:r>
            <a:r>
              <a:rPr lang="en-US" dirty="0"/>
              <a:t> in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posidonium</a:t>
            </a:r>
            <a:r>
              <a:rPr lang="en-US" dirty="0"/>
              <a:t>, </a:t>
            </a:r>
            <a:r>
              <a:rPr lang="en-US" dirty="0" err="1"/>
              <a:t>putent</a:t>
            </a:r>
            <a:r>
              <a:rPr lang="en-US" dirty="0"/>
              <a:t> </a:t>
            </a:r>
            <a:r>
              <a:rPr lang="en-US" dirty="0" err="1"/>
              <a:t>neglegentur</a:t>
            </a:r>
            <a:r>
              <a:rPr lang="en-US" dirty="0"/>
              <a:t> at </a:t>
            </a:r>
            <a:r>
              <a:rPr lang="en-US" dirty="0" err="1"/>
              <a:t>pri</a:t>
            </a:r>
            <a:r>
              <a:rPr lang="en-US" dirty="0"/>
              <a:t>. No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mutat</a:t>
            </a:r>
            <a:r>
              <a:rPr lang="en-US" dirty="0"/>
              <a:t> </a:t>
            </a:r>
            <a:r>
              <a:rPr lang="en-US" dirty="0" err="1"/>
              <a:t>ancillae</a:t>
            </a:r>
            <a:r>
              <a:rPr lang="en-US" dirty="0"/>
              <a:t>. Qui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vocent</a:t>
            </a:r>
            <a:r>
              <a:rPr lang="en-US" dirty="0"/>
              <a:t>,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laudem</a:t>
            </a:r>
            <a:r>
              <a:rPr lang="en-US" dirty="0"/>
              <a:t> </a:t>
            </a:r>
            <a:r>
              <a:rPr lang="en-US" dirty="0" err="1"/>
              <a:t>scaevola</a:t>
            </a:r>
            <a:r>
              <a:rPr lang="en-US" dirty="0"/>
              <a:t>.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alienum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ne </a:t>
            </a:r>
            <a:r>
              <a:rPr lang="en-US" dirty="0" err="1"/>
              <a:t>usu</a:t>
            </a:r>
            <a:r>
              <a:rPr lang="en-US" dirty="0"/>
              <a:t>, in quo </a:t>
            </a:r>
            <a:r>
              <a:rPr lang="en-US" dirty="0" err="1"/>
              <a:t>ferri</a:t>
            </a:r>
            <a:r>
              <a:rPr lang="en-US" dirty="0"/>
              <a:t> </a:t>
            </a:r>
            <a:r>
              <a:rPr lang="en-US" dirty="0" err="1"/>
              <a:t>utamur</a:t>
            </a:r>
            <a:r>
              <a:rPr lang="en-US" dirty="0"/>
              <a:t> </a:t>
            </a:r>
            <a:r>
              <a:rPr lang="en-US" dirty="0" err="1"/>
              <a:t>necessitatibus</a:t>
            </a:r>
            <a:r>
              <a:rPr lang="en-US" dirty="0"/>
              <a:t>. His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legimus</a:t>
            </a:r>
            <a:r>
              <a:rPr lang="en-US" dirty="0"/>
              <a:t> </a:t>
            </a:r>
            <a:r>
              <a:rPr lang="en-US" dirty="0" err="1"/>
              <a:t>omittam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, </a:t>
            </a:r>
            <a:r>
              <a:rPr lang="en-US" dirty="0" err="1"/>
              <a:t>omittam</a:t>
            </a:r>
            <a:r>
              <a:rPr lang="en-US" dirty="0"/>
              <a:t> </a:t>
            </a:r>
            <a:r>
              <a:rPr lang="en-US" dirty="0" err="1"/>
              <a:t>contentiones</a:t>
            </a:r>
            <a:r>
              <a:rPr lang="en-US" dirty="0"/>
              <a:t> sit </a:t>
            </a:r>
            <a:r>
              <a:rPr lang="en-US" dirty="0" err="1"/>
              <a:t>ad.Erant</a:t>
            </a:r>
            <a:r>
              <a:rPr lang="en-US" dirty="0"/>
              <a:t> </a:t>
            </a:r>
            <a:r>
              <a:rPr lang="en-US" dirty="0" err="1"/>
              <a:t>soluta</a:t>
            </a:r>
            <a:r>
              <a:rPr lang="en-US" dirty="0"/>
              <a:t> ne </a:t>
            </a:r>
            <a:r>
              <a:rPr lang="en-US" dirty="0" err="1"/>
              <a:t>mel</a:t>
            </a:r>
            <a:r>
              <a:rPr lang="en-US" dirty="0"/>
              <a:t>. </a:t>
            </a:r>
            <a:r>
              <a:rPr lang="en-US" dirty="0" err="1"/>
              <a:t>Ius</a:t>
            </a:r>
            <a:r>
              <a:rPr lang="en-US" dirty="0"/>
              <a:t> in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posidonium</a:t>
            </a:r>
            <a:r>
              <a:rPr lang="en-US" dirty="0"/>
              <a:t>, </a:t>
            </a:r>
            <a:r>
              <a:rPr lang="en-US" dirty="0" err="1"/>
              <a:t>putent</a:t>
            </a:r>
            <a:r>
              <a:rPr lang="en-US" dirty="0"/>
              <a:t> </a:t>
            </a:r>
            <a:r>
              <a:rPr lang="en-US" dirty="0" err="1"/>
              <a:t>neglegentur</a:t>
            </a:r>
            <a:r>
              <a:rPr lang="en-US" dirty="0"/>
              <a:t> at </a:t>
            </a:r>
            <a:r>
              <a:rPr lang="en-US" dirty="0" err="1"/>
              <a:t>pri</a:t>
            </a:r>
            <a:r>
              <a:rPr lang="en-US" dirty="0"/>
              <a:t>. </a:t>
            </a:r>
          </a:p>
        </p:txBody>
      </p:sp>
      <p:sp>
        <p:nvSpPr>
          <p:cNvPr id="27" name="Text Placeholder 17">
            <a:extLst>
              <a:ext uri="{FF2B5EF4-FFF2-40B4-BE49-F238E27FC236}">
                <a16:creationId xmlns:a16="http://schemas.microsoft.com/office/drawing/2014/main" id="{072F5C3B-4FBD-F347-8A50-39ECC23F88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4063" y="2550054"/>
            <a:ext cx="3863044" cy="1764580"/>
          </a:xfrm>
        </p:spPr>
        <p:txBody>
          <a:bodyPr>
            <a:noAutofit/>
          </a:bodyPr>
          <a:lstStyle>
            <a:lvl1pPr marL="0" indent="0">
              <a:buNone/>
              <a:defRPr sz="24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0631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F4BBD7B3-88CD-304E-B57E-7482650F740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1D3768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3A2902-4257-2340-8CDD-6B5B74FDF57F}"/>
              </a:ext>
            </a:extLst>
          </p:cNvPr>
          <p:cNvSpPr/>
          <p:nvPr userDrawn="1"/>
        </p:nvSpPr>
        <p:spPr>
          <a:xfrm>
            <a:off x="0" y="0"/>
            <a:ext cx="4863353" cy="6994525"/>
          </a:xfrm>
          <a:prstGeom prst="rect">
            <a:avLst/>
          </a:prstGeom>
          <a:solidFill>
            <a:srgbClr val="008E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D3768"/>
              </a:solidFill>
              <a:highlight>
                <a:srgbClr val="1D3768"/>
              </a:highlight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E5822F6-049D-F94E-9CB2-949F82C96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56894" y="88442"/>
            <a:ext cx="603504" cy="59531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DAF89-E80E-EA43-85B7-C075554A4F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4063" y="2551432"/>
            <a:ext cx="4054475" cy="1587500"/>
          </a:xfrm>
        </p:spPr>
        <p:txBody>
          <a:bodyPr>
            <a:normAutofit/>
          </a:bodyPr>
          <a:lstStyle>
            <a:lvl1pPr marL="0" marR="0" indent="0" algn="l" defTabSz="6094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1">
                <a:solidFill>
                  <a:schemeClr val="bg1"/>
                </a:solidFill>
              </a:defRPr>
            </a:lvl1pPr>
          </a:lstStyle>
          <a:p>
            <a:pPr marL="0" marR="0" lvl="0" indent="0" algn="l" defTabSz="6094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</a:t>
            </a:r>
            <a:r>
              <a:rPr lang="en-US" dirty="0"/>
              <a:t>?</a:t>
            </a:r>
          </a:p>
          <a:p>
            <a:pPr lvl="0"/>
            <a:endParaRPr lang="en-US" dirty="0"/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C39241DF-34C1-0D43-8E32-55F62772D9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51549" y="1094768"/>
            <a:ext cx="5235576" cy="1200329"/>
          </a:xfrm>
        </p:spPr>
        <p:txBody>
          <a:bodyPr>
            <a:noAutofit/>
          </a:bodyPr>
          <a:lstStyle>
            <a:lvl1pPr marL="0" indent="0">
              <a:buNone/>
              <a:defRPr sz="2000" b="1" i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2E7F21B5-5A3E-584F-A0FC-A5E4DF0651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51548" y="2550054"/>
            <a:ext cx="5235576" cy="3231544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soluta</a:t>
            </a:r>
            <a:r>
              <a:rPr lang="en-US" dirty="0"/>
              <a:t> ne </a:t>
            </a:r>
            <a:r>
              <a:rPr lang="en-US" dirty="0" err="1"/>
              <a:t>mel</a:t>
            </a:r>
            <a:r>
              <a:rPr lang="en-US" dirty="0"/>
              <a:t>. </a:t>
            </a:r>
            <a:r>
              <a:rPr lang="en-US" dirty="0" err="1"/>
              <a:t>Ius</a:t>
            </a:r>
            <a:r>
              <a:rPr lang="en-US" dirty="0"/>
              <a:t> in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posidonium</a:t>
            </a:r>
            <a:r>
              <a:rPr lang="en-US" dirty="0"/>
              <a:t>, </a:t>
            </a:r>
            <a:r>
              <a:rPr lang="en-US" dirty="0" err="1"/>
              <a:t>putent</a:t>
            </a:r>
            <a:r>
              <a:rPr lang="en-US" dirty="0"/>
              <a:t> </a:t>
            </a:r>
            <a:r>
              <a:rPr lang="en-US" dirty="0" err="1"/>
              <a:t>neglegentur</a:t>
            </a:r>
            <a:r>
              <a:rPr lang="en-US" dirty="0"/>
              <a:t> at </a:t>
            </a:r>
            <a:r>
              <a:rPr lang="en-US" dirty="0" err="1"/>
              <a:t>pri</a:t>
            </a:r>
            <a:r>
              <a:rPr lang="en-US" dirty="0"/>
              <a:t>. No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mutat</a:t>
            </a:r>
            <a:r>
              <a:rPr lang="en-US" dirty="0"/>
              <a:t> </a:t>
            </a:r>
            <a:r>
              <a:rPr lang="en-US" dirty="0" err="1"/>
              <a:t>ancillae</a:t>
            </a:r>
            <a:r>
              <a:rPr lang="en-US" dirty="0"/>
              <a:t>. Qui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vocent</a:t>
            </a:r>
            <a:r>
              <a:rPr lang="en-US" dirty="0"/>
              <a:t>,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laudem</a:t>
            </a:r>
            <a:r>
              <a:rPr lang="en-US" dirty="0"/>
              <a:t> </a:t>
            </a:r>
            <a:r>
              <a:rPr lang="en-US" dirty="0" err="1"/>
              <a:t>scaevola</a:t>
            </a:r>
            <a:r>
              <a:rPr lang="en-US" dirty="0"/>
              <a:t>.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alienum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ne </a:t>
            </a:r>
            <a:r>
              <a:rPr lang="en-US" dirty="0" err="1"/>
              <a:t>usu</a:t>
            </a:r>
            <a:r>
              <a:rPr lang="en-US" dirty="0"/>
              <a:t>, in quo </a:t>
            </a:r>
            <a:r>
              <a:rPr lang="en-US" dirty="0" err="1"/>
              <a:t>ferri</a:t>
            </a:r>
            <a:r>
              <a:rPr lang="en-US" dirty="0"/>
              <a:t> </a:t>
            </a:r>
            <a:r>
              <a:rPr lang="en-US" dirty="0" err="1"/>
              <a:t>utamur</a:t>
            </a:r>
            <a:r>
              <a:rPr lang="en-US" dirty="0"/>
              <a:t> </a:t>
            </a:r>
            <a:r>
              <a:rPr lang="en-US" dirty="0" err="1"/>
              <a:t>necessitatibus</a:t>
            </a:r>
            <a:r>
              <a:rPr lang="en-US" dirty="0"/>
              <a:t>. His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legimus</a:t>
            </a:r>
            <a:r>
              <a:rPr lang="en-US" dirty="0"/>
              <a:t> </a:t>
            </a:r>
            <a:r>
              <a:rPr lang="en-US" dirty="0" err="1"/>
              <a:t>omittam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, </a:t>
            </a:r>
            <a:r>
              <a:rPr lang="en-US" dirty="0" err="1"/>
              <a:t>omittam</a:t>
            </a:r>
            <a:r>
              <a:rPr lang="en-US" dirty="0"/>
              <a:t> </a:t>
            </a:r>
            <a:r>
              <a:rPr lang="en-US" dirty="0" err="1"/>
              <a:t>contentiones</a:t>
            </a:r>
            <a:r>
              <a:rPr lang="en-US" dirty="0"/>
              <a:t> sit </a:t>
            </a:r>
            <a:r>
              <a:rPr lang="en-US" dirty="0" err="1"/>
              <a:t>ad.Erant</a:t>
            </a:r>
            <a:r>
              <a:rPr lang="en-US" dirty="0"/>
              <a:t> </a:t>
            </a:r>
            <a:r>
              <a:rPr lang="en-US" dirty="0" err="1"/>
              <a:t>soluta</a:t>
            </a:r>
            <a:r>
              <a:rPr lang="en-US" dirty="0"/>
              <a:t> ne </a:t>
            </a:r>
            <a:r>
              <a:rPr lang="en-US" dirty="0" err="1"/>
              <a:t>mel</a:t>
            </a:r>
            <a:r>
              <a:rPr lang="en-US" dirty="0"/>
              <a:t>. </a:t>
            </a:r>
            <a:r>
              <a:rPr lang="en-US" dirty="0" err="1"/>
              <a:t>Ius</a:t>
            </a:r>
            <a:r>
              <a:rPr lang="en-US" dirty="0"/>
              <a:t> in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posidonium</a:t>
            </a:r>
            <a:r>
              <a:rPr lang="en-US" dirty="0"/>
              <a:t>, </a:t>
            </a:r>
            <a:r>
              <a:rPr lang="en-US" dirty="0" err="1"/>
              <a:t>putent</a:t>
            </a:r>
            <a:r>
              <a:rPr lang="en-US" dirty="0"/>
              <a:t> </a:t>
            </a:r>
            <a:r>
              <a:rPr lang="en-US" dirty="0" err="1"/>
              <a:t>neglegentur</a:t>
            </a:r>
            <a:r>
              <a:rPr lang="en-US" dirty="0"/>
              <a:t> at </a:t>
            </a:r>
            <a:r>
              <a:rPr lang="en-US" dirty="0" err="1"/>
              <a:t>pri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3904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4373223E-90C1-ED4E-B6C4-DD563EF4BD96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277281" y="4142732"/>
            <a:ext cx="2886664" cy="661302"/>
          </a:xfrm>
        </p:spPr>
        <p:txBody>
          <a:bodyPr>
            <a:normAutofit/>
          </a:bodyPr>
          <a:lstStyle>
            <a:lvl1pPr marL="0" indent="0">
              <a:buNone/>
              <a:defRPr sz="4000" b="1" i="1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155ACE1C-3BEC-894F-979A-E7E715082AAF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338535" y="4923520"/>
            <a:ext cx="2870860" cy="860922"/>
          </a:xfrm>
        </p:spPr>
        <p:txBody>
          <a:bodyPr>
            <a:normAutofit/>
          </a:bodyPr>
          <a:lstStyle>
            <a:lvl1pPr marL="0" marR="0" indent="0" algn="l" defTabSz="6094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1D3768"/>
                </a:solidFill>
              </a:defRPr>
            </a:lvl1pPr>
          </a:lstStyle>
          <a:p>
            <a:pPr marL="0" marR="0" lvl="0" indent="0" algn="l" defTabSz="6094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.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91DCB1E-E63B-C241-82F8-929824872F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63670" y="4142732"/>
            <a:ext cx="2886664" cy="661302"/>
          </a:xfrm>
        </p:spPr>
        <p:txBody>
          <a:bodyPr>
            <a:normAutofit/>
          </a:bodyPr>
          <a:lstStyle>
            <a:lvl1pPr marL="0" indent="0">
              <a:buNone/>
              <a:defRPr sz="4000" b="1" i="1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6B9D1AF2-16C4-0E46-A817-131FBFBFEC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39212" y="4923520"/>
            <a:ext cx="2870860" cy="860922"/>
          </a:xfrm>
        </p:spPr>
        <p:txBody>
          <a:bodyPr>
            <a:normAutofit/>
          </a:bodyPr>
          <a:lstStyle>
            <a:lvl1pPr marL="0" marR="0" indent="0" algn="l" defTabSz="6094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1D3768"/>
                </a:solidFill>
              </a:defRPr>
            </a:lvl1pPr>
          </a:lstStyle>
          <a:p>
            <a:pPr marL="0" marR="0" lvl="0" indent="0" algn="l" defTabSz="6094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.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3FEE1F19-DF58-8945-BAC8-D48695513E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02192" y="4923520"/>
            <a:ext cx="2870860" cy="860922"/>
          </a:xfrm>
        </p:spPr>
        <p:txBody>
          <a:bodyPr>
            <a:normAutofit/>
          </a:bodyPr>
          <a:lstStyle>
            <a:lvl1pPr marL="0" marR="0" indent="0" algn="l" defTabSz="6094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1D3768"/>
                </a:solidFill>
              </a:defRPr>
            </a:lvl1pPr>
          </a:lstStyle>
          <a:p>
            <a:pPr marL="0" marR="0" lvl="0" indent="0" algn="l" defTabSz="6094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.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B6D248-1558-304B-946C-95BDDA9D784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277937" y="1425578"/>
            <a:ext cx="2932113" cy="2525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8F4B07D7-91CD-BA44-BB39-F4A6284FA12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669521" y="1425578"/>
            <a:ext cx="2932113" cy="2525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id="{07232B4A-D7F5-1B4C-951C-1469C3937A3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040937" y="1425578"/>
            <a:ext cx="2932113" cy="2525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03D333CE-CFBE-6449-97A7-218B6A077EA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52647" y="4106449"/>
            <a:ext cx="2886664" cy="661302"/>
          </a:xfrm>
        </p:spPr>
        <p:txBody>
          <a:bodyPr>
            <a:normAutofit/>
          </a:bodyPr>
          <a:lstStyle>
            <a:lvl1pPr marL="0" indent="0">
              <a:buNone/>
              <a:defRPr sz="4000" b="1" i="1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4" name="Slide Number Placeholder 15">
            <a:extLst>
              <a:ext uri="{FF2B5EF4-FFF2-40B4-BE49-F238E27FC236}">
                <a16:creationId xmlns:a16="http://schemas.microsoft.com/office/drawing/2014/main" id="{01B5F4DD-C86A-C149-A7BC-220BD82AB36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1D3768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47E1DE01-0007-6143-B714-2485363E30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56894" y="88442"/>
            <a:ext cx="603504" cy="59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55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+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CB12511-EDAF-A448-8DFC-5BE64B43E820}"/>
              </a:ext>
            </a:extLst>
          </p:cNvPr>
          <p:cNvSpPr/>
          <p:nvPr userDrawn="1"/>
        </p:nvSpPr>
        <p:spPr>
          <a:xfrm>
            <a:off x="1" y="0"/>
            <a:ext cx="4863352" cy="6994525"/>
          </a:xfrm>
          <a:prstGeom prst="rect">
            <a:avLst/>
          </a:prstGeom>
          <a:solidFill>
            <a:srgbClr val="1D3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D3768"/>
              </a:solidFill>
              <a:highlight>
                <a:srgbClr val="1D3768"/>
              </a:highlight>
            </a:endParaRPr>
          </a:p>
        </p:txBody>
      </p:sp>
      <p:sp>
        <p:nvSpPr>
          <p:cNvPr id="15" name="Slide Number Placeholder 15">
            <a:extLst>
              <a:ext uri="{FF2B5EF4-FFF2-40B4-BE49-F238E27FC236}">
                <a16:creationId xmlns:a16="http://schemas.microsoft.com/office/drawing/2014/main" id="{D6CA574A-A402-9C41-9353-FCB90419B48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1D3768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A4AAB6-0E00-8D4B-811B-248A58A4EF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56894" y="88442"/>
            <a:ext cx="603504" cy="595311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7D1144C-6242-D146-B648-2A047DADD0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4974" y="1205083"/>
            <a:ext cx="2886664" cy="661302"/>
          </a:xfrm>
        </p:spPr>
        <p:txBody>
          <a:bodyPr>
            <a:normAutofit/>
          </a:bodyPr>
          <a:lstStyle>
            <a:lvl1pPr marL="0" indent="0">
              <a:buNone/>
              <a:defRPr sz="36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CC773-596F-4145-B7E1-4CBF269163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4974" y="2226440"/>
            <a:ext cx="3380535" cy="27860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soluta</a:t>
            </a:r>
            <a:r>
              <a:rPr lang="en-US" dirty="0"/>
              <a:t> ne </a:t>
            </a:r>
            <a:r>
              <a:rPr lang="en-US" dirty="0" err="1"/>
              <a:t>mel</a:t>
            </a:r>
            <a:r>
              <a:rPr lang="en-US" dirty="0"/>
              <a:t>. </a:t>
            </a:r>
            <a:r>
              <a:rPr lang="en-US" dirty="0" err="1"/>
              <a:t>Ius</a:t>
            </a:r>
            <a:r>
              <a:rPr lang="en-US" dirty="0"/>
              <a:t> in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posidonium</a:t>
            </a:r>
            <a:r>
              <a:rPr lang="en-US" dirty="0"/>
              <a:t>, </a:t>
            </a:r>
            <a:r>
              <a:rPr lang="en-US" dirty="0" err="1"/>
              <a:t>putent</a:t>
            </a:r>
            <a:r>
              <a:rPr lang="en-US" dirty="0"/>
              <a:t> </a:t>
            </a:r>
            <a:r>
              <a:rPr lang="en-US" dirty="0" err="1"/>
              <a:t>neglegentur</a:t>
            </a:r>
            <a:r>
              <a:rPr lang="en-US" dirty="0"/>
              <a:t> at </a:t>
            </a:r>
            <a:r>
              <a:rPr lang="en-US" dirty="0" err="1"/>
              <a:t>pri</a:t>
            </a:r>
            <a:r>
              <a:rPr lang="en-US" dirty="0"/>
              <a:t>. No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mutat</a:t>
            </a:r>
            <a:r>
              <a:rPr lang="en-US" dirty="0"/>
              <a:t> </a:t>
            </a:r>
            <a:r>
              <a:rPr lang="en-US" dirty="0" err="1"/>
              <a:t>ancillae</a:t>
            </a:r>
            <a:r>
              <a:rPr lang="en-US" dirty="0"/>
              <a:t>. Qui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vocent</a:t>
            </a:r>
            <a:r>
              <a:rPr lang="en-US" dirty="0"/>
              <a:t>,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laudem</a:t>
            </a:r>
            <a:r>
              <a:rPr lang="en-US" dirty="0"/>
              <a:t> </a:t>
            </a:r>
            <a:r>
              <a:rPr lang="en-US" dirty="0" err="1"/>
              <a:t>scaevola</a:t>
            </a:r>
            <a:r>
              <a:rPr lang="en-US" dirty="0"/>
              <a:t>.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alienum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ne </a:t>
            </a:r>
            <a:r>
              <a:rPr lang="en-US" dirty="0" err="1"/>
              <a:t>usu</a:t>
            </a:r>
            <a:r>
              <a:rPr lang="en-US" dirty="0"/>
              <a:t>, in quo </a:t>
            </a:r>
            <a:r>
              <a:rPr lang="en-US" dirty="0" err="1"/>
              <a:t>ferri</a:t>
            </a:r>
            <a:r>
              <a:rPr lang="en-US" dirty="0"/>
              <a:t> </a:t>
            </a:r>
            <a:r>
              <a:rPr lang="en-US" dirty="0" err="1"/>
              <a:t>utamur</a:t>
            </a:r>
            <a:r>
              <a:rPr lang="en-US" dirty="0"/>
              <a:t> </a:t>
            </a:r>
            <a:r>
              <a:rPr lang="en-US" dirty="0" err="1"/>
              <a:t>necessitatibus</a:t>
            </a:r>
            <a:r>
              <a:rPr lang="en-US" dirty="0"/>
              <a:t>. His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legimus</a:t>
            </a:r>
            <a:r>
              <a:rPr lang="en-US" dirty="0"/>
              <a:t> </a:t>
            </a:r>
            <a:r>
              <a:rPr lang="en-US" dirty="0" err="1"/>
              <a:t>omittam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, </a:t>
            </a:r>
            <a:r>
              <a:rPr lang="en-US" dirty="0" err="1"/>
              <a:t>omittam</a:t>
            </a:r>
            <a:r>
              <a:rPr lang="en-US" dirty="0"/>
              <a:t> </a:t>
            </a:r>
            <a:r>
              <a:rPr lang="en-US" dirty="0" err="1"/>
              <a:t>contentiones</a:t>
            </a:r>
            <a:r>
              <a:rPr lang="en-US" dirty="0"/>
              <a:t> sit ad.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0EDC45AB-078F-C14D-9C6A-01E1916E7C70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5700712" y="1535734"/>
            <a:ext cx="5949950" cy="37369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+Text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C1B0448-BA17-634C-AFDE-618676C5D9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56894" y="88442"/>
            <a:ext cx="603504" cy="595311"/>
          </a:xfrm>
          <a:prstGeom prst="rect">
            <a:avLst/>
          </a:prstGeom>
        </p:spPr>
      </p:pic>
      <p:sp>
        <p:nvSpPr>
          <p:cNvPr id="6" name="Slide Number Placeholder 15">
            <a:extLst>
              <a:ext uri="{FF2B5EF4-FFF2-40B4-BE49-F238E27FC236}">
                <a16:creationId xmlns:a16="http://schemas.microsoft.com/office/drawing/2014/main" id="{5169E944-9F46-0847-80CD-8C2E3BC2BF4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1D3768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0D591459-966E-B740-AE10-9FB180ECA2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51467" y="728133"/>
            <a:ext cx="5624087" cy="1200329"/>
          </a:xfrm>
        </p:spPr>
        <p:txBody>
          <a:bodyPr>
            <a:noAutofit/>
          </a:bodyPr>
          <a:lstStyle>
            <a:lvl1pPr marL="0" indent="0">
              <a:buNone/>
              <a:defRPr sz="2400" b="1" i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C8EC836E-9828-D040-838F-C3E7989058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51467" y="2469169"/>
            <a:ext cx="4634971" cy="3231544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definiebas</a:t>
            </a:r>
            <a:r>
              <a:rPr lang="en-US" dirty="0"/>
              <a:t> </a:t>
            </a:r>
            <a:r>
              <a:rPr lang="en-US" dirty="0" err="1"/>
              <a:t>interesset</a:t>
            </a:r>
            <a:r>
              <a:rPr lang="en-US" dirty="0"/>
              <a:t> an </a:t>
            </a:r>
            <a:r>
              <a:rPr lang="en-US" dirty="0" err="1"/>
              <a:t>vel</a:t>
            </a:r>
            <a:r>
              <a:rPr lang="en-US" dirty="0"/>
              <a:t>, per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tollit</a:t>
            </a:r>
            <a:r>
              <a:rPr lang="en-US" dirty="0"/>
              <a:t> </a:t>
            </a:r>
            <a:r>
              <a:rPr lang="en-US" dirty="0" err="1"/>
              <a:t>primis</a:t>
            </a:r>
            <a:r>
              <a:rPr lang="en-US" dirty="0"/>
              <a:t> an.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soluta</a:t>
            </a:r>
            <a:r>
              <a:rPr lang="en-US" dirty="0"/>
              <a:t> ne </a:t>
            </a:r>
            <a:r>
              <a:rPr lang="en-US" dirty="0" err="1"/>
              <a:t>mel</a:t>
            </a:r>
            <a:r>
              <a:rPr lang="en-US" dirty="0"/>
              <a:t>. </a:t>
            </a:r>
            <a:r>
              <a:rPr lang="en-US" dirty="0" err="1"/>
              <a:t>Ius</a:t>
            </a:r>
            <a:r>
              <a:rPr lang="en-US" dirty="0"/>
              <a:t> in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posidonium</a:t>
            </a:r>
            <a:r>
              <a:rPr lang="en-US" dirty="0"/>
              <a:t>, </a:t>
            </a:r>
            <a:r>
              <a:rPr lang="en-US" dirty="0" err="1"/>
              <a:t>putent</a:t>
            </a:r>
            <a:r>
              <a:rPr lang="en-US" dirty="0"/>
              <a:t> </a:t>
            </a:r>
            <a:r>
              <a:rPr lang="en-US" dirty="0" err="1"/>
              <a:t>neglegentur</a:t>
            </a:r>
            <a:r>
              <a:rPr lang="en-US" dirty="0"/>
              <a:t> at </a:t>
            </a:r>
            <a:r>
              <a:rPr lang="en-US" dirty="0" err="1"/>
              <a:t>pri</a:t>
            </a:r>
            <a:r>
              <a:rPr lang="en-US" dirty="0"/>
              <a:t>. No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mutat</a:t>
            </a:r>
            <a:r>
              <a:rPr lang="en-US" dirty="0"/>
              <a:t> </a:t>
            </a:r>
            <a:r>
              <a:rPr lang="en-US" dirty="0" err="1"/>
              <a:t>ancillae</a:t>
            </a:r>
            <a:r>
              <a:rPr lang="en-US" dirty="0"/>
              <a:t>. Qui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vocent</a:t>
            </a:r>
            <a:r>
              <a:rPr lang="en-US" dirty="0"/>
              <a:t>,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laudem</a:t>
            </a:r>
            <a:r>
              <a:rPr lang="en-US" dirty="0"/>
              <a:t> </a:t>
            </a:r>
            <a:r>
              <a:rPr lang="en-US" dirty="0" err="1"/>
              <a:t>scaevola</a:t>
            </a:r>
            <a:r>
              <a:rPr lang="en-US" dirty="0"/>
              <a:t>.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alienum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ne </a:t>
            </a:r>
            <a:r>
              <a:rPr lang="en-US" dirty="0" err="1"/>
              <a:t>usu</a:t>
            </a:r>
            <a:r>
              <a:rPr lang="en-US" dirty="0"/>
              <a:t>, in quo </a:t>
            </a:r>
            <a:r>
              <a:rPr lang="en-US" dirty="0" err="1"/>
              <a:t>ferri</a:t>
            </a:r>
            <a:r>
              <a:rPr lang="en-US" dirty="0"/>
              <a:t> </a:t>
            </a:r>
            <a:r>
              <a:rPr lang="en-US" dirty="0" err="1"/>
              <a:t>utamur</a:t>
            </a:r>
            <a:r>
              <a:rPr lang="en-US" dirty="0"/>
              <a:t> </a:t>
            </a:r>
            <a:r>
              <a:rPr lang="en-US" dirty="0" err="1"/>
              <a:t>necessitatibus</a:t>
            </a:r>
            <a:r>
              <a:rPr lang="en-US" dirty="0"/>
              <a:t>. His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legimus</a:t>
            </a:r>
            <a:r>
              <a:rPr lang="en-US" dirty="0"/>
              <a:t> </a:t>
            </a:r>
            <a:r>
              <a:rPr lang="en-US" dirty="0" err="1"/>
              <a:t>omittam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, </a:t>
            </a:r>
            <a:r>
              <a:rPr lang="en-US" dirty="0" err="1"/>
              <a:t>omittam</a:t>
            </a:r>
            <a:r>
              <a:rPr lang="en-US" dirty="0"/>
              <a:t> </a:t>
            </a:r>
            <a:r>
              <a:rPr lang="en-US" dirty="0" err="1"/>
              <a:t>contentiones</a:t>
            </a:r>
            <a:r>
              <a:rPr lang="en-US" dirty="0"/>
              <a:t> sit </a:t>
            </a:r>
            <a:r>
              <a:rPr lang="en-US" dirty="0" err="1"/>
              <a:t>ad.Erant</a:t>
            </a:r>
            <a:r>
              <a:rPr lang="en-US" dirty="0"/>
              <a:t> </a:t>
            </a:r>
            <a:r>
              <a:rPr lang="en-US" dirty="0" err="1"/>
              <a:t>soluta</a:t>
            </a:r>
            <a:r>
              <a:rPr lang="en-US" dirty="0"/>
              <a:t> ne </a:t>
            </a:r>
            <a:r>
              <a:rPr lang="en-US" dirty="0" err="1"/>
              <a:t>mel</a:t>
            </a:r>
            <a:r>
              <a:rPr lang="en-US" dirty="0"/>
              <a:t>. </a:t>
            </a:r>
            <a:r>
              <a:rPr lang="en-US" dirty="0" err="1"/>
              <a:t>Ius</a:t>
            </a:r>
            <a:r>
              <a:rPr lang="en-US" dirty="0"/>
              <a:t> in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posidonium</a:t>
            </a:r>
            <a:r>
              <a:rPr lang="en-US" dirty="0"/>
              <a:t>, </a:t>
            </a:r>
            <a:r>
              <a:rPr lang="en-US" dirty="0" err="1"/>
              <a:t>putent</a:t>
            </a:r>
            <a:r>
              <a:rPr lang="en-US" dirty="0"/>
              <a:t> </a:t>
            </a:r>
            <a:r>
              <a:rPr lang="en-US" dirty="0" err="1"/>
              <a:t>neglegentur</a:t>
            </a:r>
            <a:r>
              <a:rPr lang="en-US" dirty="0"/>
              <a:t> at </a:t>
            </a:r>
            <a:r>
              <a:rPr lang="en-US" dirty="0" err="1"/>
              <a:t>pri</a:t>
            </a:r>
            <a:r>
              <a:rPr lang="en-US" dirty="0"/>
              <a:t>. </a:t>
            </a:r>
          </a:p>
        </p:txBody>
      </p:sp>
      <p:sp>
        <p:nvSpPr>
          <p:cNvPr id="9" name="Chart Placeholder 4">
            <a:extLst>
              <a:ext uri="{FF2B5EF4-FFF2-40B4-BE49-F238E27FC236}">
                <a16:creationId xmlns:a16="http://schemas.microsoft.com/office/drawing/2014/main" id="{32FEA7EC-4889-9D4C-9387-1FE637DA3DDF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7186912" y="2469169"/>
            <a:ext cx="4463750" cy="28035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15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n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67DFBE7-7F76-9A4C-938B-1B40956B69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56894" y="88442"/>
            <a:ext cx="603504" cy="595311"/>
          </a:xfrm>
          <a:prstGeom prst="rect">
            <a:avLst/>
          </a:prstGeom>
        </p:spPr>
      </p:pic>
      <p:sp>
        <p:nvSpPr>
          <p:cNvPr id="19" name="Slide Number Placeholder 15">
            <a:extLst>
              <a:ext uri="{FF2B5EF4-FFF2-40B4-BE49-F238E27FC236}">
                <a16:creationId xmlns:a16="http://schemas.microsoft.com/office/drawing/2014/main" id="{A29BC4BF-6232-474B-9A9E-F41A1E2AB3D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1D3768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976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7CE0A19-CC8F-7B4A-B2B7-6229934CC16A}"/>
              </a:ext>
            </a:extLst>
          </p:cNvPr>
          <p:cNvSpPr/>
          <p:nvPr userDrawn="1"/>
        </p:nvSpPr>
        <p:spPr>
          <a:xfrm>
            <a:off x="0" y="0"/>
            <a:ext cx="12188825" cy="6994525"/>
          </a:xfrm>
          <a:prstGeom prst="rect">
            <a:avLst/>
          </a:prstGeom>
          <a:solidFill>
            <a:srgbClr val="008E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D3768"/>
              </a:solidFill>
              <a:highlight>
                <a:srgbClr val="1D3768"/>
              </a:highlight>
            </a:endParaRPr>
          </a:p>
        </p:txBody>
      </p:sp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51E7FF2F-5609-9542-935A-6E7190F7E26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43E38EB-48F5-4C44-9296-7E43FBA5EA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0604" y="108762"/>
            <a:ext cx="656084" cy="60095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12FF9-57D2-8B46-86CB-060D14E2EE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2950512"/>
            <a:ext cx="12188825" cy="1150001"/>
          </a:xfrm>
        </p:spPr>
        <p:txBody>
          <a:bodyPr>
            <a:noAutofit/>
          </a:bodyPr>
          <a:lstStyle>
            <a:lvl1pPr marL="0" indent="0" algn="ctr">
              <a:buNone/>
              <a:defRPr sz="5400" b="1" i="1">
                <a:solidFill>
                  <a:schemeClr val="bg1"/>
                </a:solidFill>
              </a:defRPr>
            </a:lvl1pPr>
            <a:lvl2pPr marL="609447" indent="0">
              <a:buNone/>
              <a:defRPr>
                <a:solidFill>
                  <a:schemeClr val="bg1"/>
                </a:solidFill>
              </a:defRPr>
            </a:lvl2pPr>
            <a:lvl3pPr marL="1218895" indent="0">
              <a:buNone/>
              <a:defRPr>
                <a:solidFill>
                  <a:schemeClr val="bg1"/>
                </a:solidFill>
              </a:defRPr>
            </a:lvl3pPr>
            <a:lvl4pPr marL="1828343" indent="0">
              <a:buNone/>
              <a:defRPr>
                <a:solidFill>
                  <a:schemeClr val="bg1"/>
                </a:solidFill>
              </a:defRPr>
            </a:lvl4pPr>
            <a:lvl5pPr marL="243779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 for breaker slide.</a:t>
            </a:r>
          </a:p>
        </p:txBody>
      </p:sp>
    </p:spTree>
    <p:extLst>
      <p:ext uri="{BB962C8B-B14F-4D97-AF65-F5344CB8AC3E}">
        <p14:creationId xmlns:p14="http://schemas.microsoft.com/office/powerpoint/2010/main" val="2781452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7CE0A19-CC8F-7B4A-B2B7-6229934CC16A}"/>
              </a:ext>
            </a:extLst>
          </p:cNvPr>
          <p:cNvSpPr/>
          <p:nvPr userDrawn="1"/>
        </p:nvSpPr>
        <p:spPr>
          <a:xfrm>
            <a:off x="0" y="0"/>
            <a:ext cx="12188825" cy="6994525"/>
          </a:xfrm>
          <a:prstGeom prst="rect">
            <a:avLst/>
          </a:prstGeom>
          <a:solidFill>
            <a:srgbClr val="0E89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D3768"/>
              </a:solidFill>
              <a:highlight>
                <a:srgbClr val="1D3768"/>
              </a:highlight>
            </a:endParaRPr>
          </a:p>
        </p:txBody>
      </p:sp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51E7FF2F-5609-9542-935A-6E7190F7E26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43E38EB-48F5-4C44-9296-7E43FBA5EA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0604" y="108762"/>
            <a:ext cx="656084" cy="60095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12FF9-57D2-8B46-86CB-060D14E2EE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2950512"/>
            <a:ext cx="12188825" cy="1150001"/>
          </a:xfrm>
        </p:spPr>
        <p:txBody>
          <a:bodyPr>
            <a:noAutofit/>
          </a:bodyPr>
          <a:lstStyle>
            <a:lvl1pPr marL="0" indent="0" algn="ctr">
              <a:buNone/>
              <a:defRPr sz="5400" b="1" i="1">
                <a:solidFill>
                  <a:schemeClr val="bg1"/>
                </a:solidFill>
              </a:defRPr>
            </a:lvl1pPr>
            <a:lvl2pPr marL="609447" indent="0">
              <a:buNone/>
              <a:defRPr>
                <a:solidFill>
                  <a:schemeClr val="bg1"/>
                </a:solidFill>
              </a:defRPr>
            </a:lvl2pPr>
            <a:lvl3pPr marL="1218895" indent="0">
              <a:buNone/>
              <a:defRPr>
                <a:solidFill>
                  <a:schemeClr val="bg1"/>
                </a:solidFill>
              </a:defRPr>
            </a:lvl3pPr>
            <a:lvl4pPr marL="1828343" indent="0">
              <a:buNone/>
              <a:defRPr>
                <a:solidFill>
                  <a:schemeClr val="bg1"/>
                </a:solidFill>
              </a:defRPr>
            </a:lvl4pPr>
            <a:lvl5pPr marL="243779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 for breaker slide.</a:t>
            </a:r>
          </a:p>
        </p:txBody>
      </p:sp>
    </p:spTree>
    <p:extLst>
      <p:ext uri="{BB962C8B-B14F-4D97-AF65-F5344CB8AC3E}">
        <p14:creationId xmlns:p14="http://schemas.microsoft.com/office/powerpoint/2010/main" val="2396954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7CE0A19-CC8F-7B4A-B2B7-6229934CC16A}"/>
              </a:ext>
            </a:extLst>
          </p:cNvPr>
          <p:cNvSpPr/>
          <p:nvPr userDrawn="1"/>
        </p:nvSpPr>
        <p:spPr>
          <a:xfrm>
            <a:off x="0" y="0"/>
            <a:ext cx="12188825" cy="6994525"/>
          </a:xfrm>
          <a:prstGeom prst="rect">
            <a:avLst/>
          </a:prstGeom>
          <a:solidFill>
            <a:srgbClr val="1D37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D3768"/>
              </a:solidFill>
              <a:highlight>
                <a:srgbClr val="1D3768"/>
              </a:highlight>
            </a:endParaRPr>
          </a:p>
        </p:txBody>
      </p:sp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51E7FF2F-5609-9542-935A-6E7190F7E26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43E38EB-48F5-4C44-9296-7E43FBA5EA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0604" y="108762"/>
            <a:ext cx="656084" cy="60095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12FF9-57D2-8B46-86CB-060D14E2EE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2950512"/>
            <a:ext cx="12188825" cy="1150001"/>
          </a:xfrm>
        </p:spPr>
        <p:txBody>
          <a:bodyPr>
            <a:noAutofit/>
          </a:bodyPr>
          <a:lstStyle>
            <a:lvl1pPr marL="0" indent="0" algn="ctr">
              <a:buNone/>
              <a:defRPr sz="5400" b="1" i="1">
                <a:solidFill>
                  <a:schemeClr val="bg1"/>
                </a:solidFill>
              </a:defRPr>
            </a:lvl1pPr>
            <a:lvl2pPr marL="609447" indent="0">
              <a:buNone/>
              <a:defRPr>
                <a:solidFill>
                  <a:schemeClr val="bg1"/>
                </a:solidFill>
              </a:defRPr>
            </a:lvl2pPr>
            <a:lvl3pPr marL="1218895" indent="0">
              <a:buNone/>
              <a:defRPr>
                <a:solidFill>
                  <a:schemeClr val="bg1"/>
                </a:solidFill>
              </a:defRPr>
            </a:lvl3pPr>
            <a:lvl4pPr marL="1828343" indent="0">
              <a:buNone/>
              <a:defRPr>
                <a:solidFill>
                  <a:schemeClr val="bg1"/>
                </a:solidFill>
              </a:defRPr>
            </a:lvl4pPr>
            <a:lvl5pPr marL="243779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 for breaker slide.</a:t>
            </a:r>
          </a:p>
        </p:txBody>
      </p:sp>
    </p:spTree>
    <p:extLst>
      <p:ext uri="{BB962C8B-B14F-4D97-AF65-F5344CB8AC3E}">
        <p14:creationId xmlns:p14="http://schemas.microsoft.com/office/powerpoint/2010/main" val="1438948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colour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C8FFEE5-4698-6D45-AA3E-B77D275F0B36}"/>
              </a:ext>
            </a:extLst>
          </p:cNvPr>
          <p:cNvSpPr/>
          <p:nvPr userDrawn="1"/>
        </p:nvSpPr>
        <p:spPr>
          <a:xfrm>
            <a:off x="6094413" y="3497263"/>
            <a:ext cx="6094413" cy="3497263"/>
          </a:xfrm>
          <a:prstGeom prst="rect">
            <a:avLst/>
          </a:prstGeom>
          <a:solidFill>
            <a:srgbClr val="0D89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D3768"/>
              </a:solidFill>
              <a:highlight>
                <a:srgbClr val="1D3768"/>
              </a:highligh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50AD8D-0C3F-DC41-90FE-64641718727E}"/>
              </a:ext>
            </a:extLst>
          </p:cNvPr>
          <p:cNvSpPr/>
          <p:nvPr userDrawn="1"/>
        </p:nvSpPr>
        <p:spPr>
          <a:xfrm>
            <a:off x="0" y="0"/>
            <a:ext cx="6094413" cy="3497263"/>
          </a:xfrm>
          <a:prstGeom prst="rect">
            <a:avLst/>
          </a:prstGeom>
          <a:solidFill>
            <a:srgbClr val="1D3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D3768"/>
              </a:solidFill>
              <a:highlight>
                <a:srgbClr val="1D3768"/>
              </a:highligh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CE0A19-CC8F-7B4A-B2B7-6229934CC16A}"/>
              </a:ext>
            </a:extLst>
          </p:cNvPr>
          <p:cNvSpPr/>
          <p:nvPr userDrawn="1"/>
        </p:nvSpPr>
        <p:spPr>
          <a:xfrm>
            <a:off x="6094412" y="0"/>
            <a:ext cx="6094413" cy="3497263"/>
          </a:xfrm>
          <a:prstGeom prst="rect">
            <a:avLst/>
          </a:prstGeom>
          <a:solidFill>
            <a:srgbClr val="008E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D3768"/>
              </a:solidFill>
              <a:highlight>
                <a:srgbClr val="1D3768"/>
              </a:highligh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A2132A-A610-C84A-A0D8-942FABA2FAFF}"/>
              </a:ext>
            </a:extLst>
          </p:cNvPr>
          <p:cNvSpPr/>
          <p:nvPr userDrawn="1"/>
        </p:nvSpPr>
        <p:spPr>
          <a:xfrm>
            <a:off x="-1" y="3497263"/>
            <a:ext cx="6094413" cy="3497263"/>
          </a:xfrm>
          <a:prstGeom prst="rect">
            <a:avLst/>
          </a:prstGeom>
          <a:solidFill>
            <a:srgbClr val="FBD4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D3768"/>
              </a:solidFill>
              <a:highlight>
                <a:srgbClr val="1D3768"/>
              </a:highlight>
            </a:endParaRPr>
          </a:p>
        </p:txBody>
      </p:sp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51E7FF2F-5609-9542-935A-6E7190F7E26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43E38EB-48F5-4C44-9296-7E43FBA5EA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0604" y="108762"/>
            <a:ext cx="656084" cy="60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5376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6597196" y="1265212"/>
            <a:ext cx="5591629" cy="3409115"/>
          </a:xfrm>
        </p:spPr>
        <p:txBody>
          <a:bodyPr>
            <a:norm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8EC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Slide Number Placeholder 15"/>
          <p:cNvSpPr>
            <a:spLocks noGrp="1"/>
          </p:cNvSpPr>
          <p:nvPr>
            <p:ph type="sldNum" sz="quarter" idx="13"/>
          </p:nvPr>
        </p:nvSpPr>
        <p:spPr>
          <a:xfrm>
            <a:off x="8934907" y="6482889"/>
            <a:ext cx="2844059" cy="372394"/>
          </a:xfrm>
        </p:spPr>
        <p:txBody>
          <a:bodyPr/>
          <a:lstStyle>
            <a:lvl1pPr>
              <a:defRPr sz="1100">
                <a:solidFill>
                  <a:srgbClr val="1D3768"/>
                </a:solidFill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404150" y="2848382"/>
            <a:ext cx="3498660" cy="95070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1" cap="small" spc="133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aseline="0">
                <a:latin typeface="Calibri Bold" charset="0"/>
              </a:defRPr>
            </a:lvl2pPr>
            <a:lvl3pPr>
              <a:defRPr sz="2000" baseline="0">
                <a:latin typeface="Calibri Bold" charset="0"/>
              </a:defRPr>
            </a:lvl3pPr>
            <a:lvl4pPr>
              <a:defRPr sz="2000" baseline="0">
                <a:latin typeface="Calibri Bold" charset="0"/>
              </a:defRPr>
            </a:lvl4pPr>
            <a:lvl5pPr>
              <a:defRPr sz="2000" baseline="0">
                <a:latin typeface="Calibri Bold" charset="0"/>
              </a:defRPr>
            </a:lvl5pPr>
          </a:lstStyle>
          <a:p>
            <a:pPr lvl="0"/>
            <a:r>
              <a:rPr lang="en-US" dirty="0"/>
              <a:t>CLICK TO EDIT MASTER TITLE SLIDE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9ECF56-E9E0-A74E-AE16-8F58FCD0EA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56894" y="88442"/>
            <a:ext cx="603504" cy="59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870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5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"/>
          <p:cNvSpPr>
            <a:spLocks noGrp="1"/>
          </p:cNvSpPr>
          <p:nvPr>
            <p:ph idx="1"/>
          </p:nvPr>
        </p:nvSpPr>
        <p:spPr>
          <a:xfrm>
            <a:off x="609441" y="1632056"/>
            <a:ext cx="10969943" cy="4616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5" name="Espace réservé du titre 1"/>
          <p:cNvSpPr>
            <a:spLocks noGrp="1"/>
          </p:cNvSpPr>
          <p:nvPr>
            <p:ph type="title"/>
          </p:nvPr>
        </p:nvSpPr>
        <p:spPr>
          <a:xfrm>
            <a:off x="609441" y="280105"/>
            <a:ext cx="10969943" cy="1165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1774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1943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144" y="422030"/>
            <a:ext cx="10174480" cy="1165754"/>
          </a:xfrm>
        </p:spPr>
        <p:txBody>
          <a:bodyPr/>
          <a:lstStyle>
            <a:lvl1pPr algn="l">
              <a:defRPr sz="3672" b="1">
                <a:solidFill>
                  <a:srgbClr val="1F497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99144" y="1632056"/>
            <a:ext cx="10380240" cy="4616063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46509CD9-C6B6-46E8-9BFE-2F1C69EAA1D0}" type="datetime1">
              <a:rPr lang="en-GB"/>
              <a:pPr>
                <a:defRPr/>
              </a:pPr>
              <a:t>15/07/2020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5325" y="6508794"/>
            <a:ext cx="2844059" cy="372394"/>
          </a:xfrm>
        </p:spPr>
        <p:txBody>
          <a:bodyPr/>
          <a:lstStyle>
            <a:lvl1pPr eaLnBrk="0" hangingPunct="0">
              <a:defRPr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C9D85699-F373-4E12-BAD4-F2442A3FFA23}" type="slidenum">
              <a:rPr lang="en-GB" altLang="fr-FR"/>
              <a:pPr>
                <a:defRPr/>
              </a:pPr>
              <a:t>‹#›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7610628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" y="1294018"/>
            <a:ext cx="12272474" cy="5287787"/>
          </a:xfrm>
          <a:prstGeom prst="rect">
            <a:avLst/>
          </a:prstGeom>
          <a:solidFill>
            <a:srgbClr val="B7DEE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65"/>
          </a:p>
        </p:txBody>
      </p:sp>
    </p:spTree>
    <p:extLst>
      <p:ext uri="{BB962C8B-B14F-4D97-AF65-F5344CB8AC3E}">
        <p14:creationId xmlns:p14="http://schemas.microsoft.com/office/powerpoint/2010/main" val="40179296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68001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witt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1054802" y="2627864"/>
            <a:ext cx="10097974" cy="1330015"/>
          </a:xfrm>
          <a:prstGeom prst="rect">
            <a:avLst/>
          </a:prstGeom>
        </p:spPr>
        <p:txBody>
          <a:bodyPr anchor="ctr"/>
          <a:lstStyle>
            <a:lvl1pPr algn="ctr">
              <a:defRPr sz="4488" b="1" baseline="0">
                <a:solidFill>
                  <a:srgbClr val="E5006D"/>
                </a:solidFill>
              </a:defRPr>
            </a:lvl1pPr>
          </a:lstStyle>
          <a:p>
            <a:br>
              <a:rPr lang="nl-NL" dirty="0"/>
            </a:br>
            <a:r>
              <a:rPr lang="nl-NL" dirty="0"/>
              <a:t>WAAR BEGIN JE?</a:t>
            </a:r>
            <a:br>
              <a:rPr lang="nl-NL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93304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NO STRAP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11F1D2-8BD5-4B42-B9ED-0C68529BFF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99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60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WITH STRAP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943DC1-D37E-614F-9C93-57F6E1E848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99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1349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AC75639-81FE-B34E-9494-6D4B0D3AC6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9945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7ED575-9B80-C34B-9B00-6D87A3A52B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9877" y="711638"/>
            <a:ext cx="9601282" cy="2797481"/>
          </a:xfrm>
          <a:prstGeom prst="rect">
            <a:avLst/>
          </a:prstGeom>
        </p:spPr>
        <p:txBody>
          <a:bodyPr vert="horz" wrap="none" lIns="0" tIns="0" rIns="0" bIns="0" anchor="t" anchorCtr="0"/>
          <a:lstStyle>
            <a:lvl1pPr algn="l">
              <a:defRPr sz="3999" b="0" i="0">
                <a:solidFill>
                  <a:schemeClr val="bg1"/>
                </a:solidFill>
                <a:latin typeface="GoodPro" panose="020B050402010102010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64332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AC75639-81FE-B34E-9494-6D4B0D3AC6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9945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D68951-9D68-634F-8902-551272CB58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9945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7ED575-9B80-C34B-9B00-6D87A3A52B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9877" y="711638"/>
            <a:ext cx="9601282" cy="2797481"/>
          </a:xfrm>
          <a:prstGeom prst="rect">
            <a:avLst/>
          </a:prstGeom>
        </p:spPr>
        <p:txBody>
          <a:bodyPr vert="horz" wrap="none" lIns="0" tIns="0" rIns="0" bIns="0" anchor="t" anchorCtr="0"/>
          <a:lstStyle>
            <a:lvl1pPr algn="l">
              <a:defRPr sz="3999" b="0" i="0">
                <a:solidFill>
                  <a:schemeClr val="tx2"/>
                </a:solidFill>
                <a:latin typeface="GoodPro" panose="020B050402010102010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7245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AC75639-81FE-B34E-9494-6D4B0D3AC6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9945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D68951-9D68-634F-8902-551272CB58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9945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C451B8-7285-A544-87D9-D2541D566EC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9945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7ED575-9B80-C34B-9B00-6D87A3A52B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9877" y="711638"/>
            <a:ext cx="9601282" cy="2797481"/>
          </a:xfrm>
          <a:prstGeom prst="rect">
            <a:avLst/>
          </a:prstGeom>
        </p:spPr>
        <p:txBody>
          <a:bodyPr vert="horz" wrap="none" lIns="0" tIns="0" rIns="0" bIns="0" anchor="t" anchorCtr="0"/>
          <a:lstStyle>
            <a:lvl1pPr algn="l">
              <a:defRPr sz="3999" b="0" i="0">
                <a:solidFill>
                  <a:schemeClr val="tx2"/>
                </a:solidFill>
                <a:latin typeface="GoodPro" panose="020B050402010102010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25122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A4F5A6-4881-454A-82D2-BAF3957B1B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9945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E0F0D7-4A86-5445-BF5D-3B31D6E763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704338"/>
            <a:ext cx="9434718" cy="1351952"/>
          </a:xfrm>
          <a:prstGeom prst="rect">
            <a:avLst/>
          </a:prstGeom>
        </p:spPr>
        <p:txBody>
          <a:bodyPr/>
          <a:lstStyle>
            <a:lvl1pPr>
              <a:defRPr sz="2999">
                <a:solidFill>
                  <a:schemeClr val="tx2"/>
                </a:solidFill>
                <a:latin typeface="GoodPro" panose="020B050402010102010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20D67-3774-9D47-A2F5-A332E7C9B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244571"/>
            <a:ext cx="9434718" cy="347750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399">
                <a:solidFill>
                  <a:schemeClr val="tx2"/>
                </a:solidFill>
                <a:latin typeface="GoodPro" panose="020B0504020101020102" charset="0"/>
                <a:cs typeface="Arial" panose="020B0604020202020204" pitchFamily="34" charset="0"/>
              </a:defRPr>
            </a:lvl1pPr>
            <a:lvl2pPr marL="457063" indent="0">
              <a:buFontTx/>
              <a:buNone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126" indent="0">
              <a:buFontTx/>
              <a:buNone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189" indent="0">
              <a:buFontTx/>
              <a:buNone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251" indent="0">
              <a:buFontTx/>
              <a:buNone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65080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ullet Poin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D27BBE4-2A1B-F14E-B51F-580C70861E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9945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E0F0D7-4A86-5445-BF5D-3B31D6E763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1" y="704338"/>
            <a:ext cx="5793566" cy="1351952"/>
          </a:xfrm>
          <a:prstGeom prst="rect">
            <a:avLst/>
          </a:prstGeom>
        </p:spPr>
        <p:txBody>
          <a:bodyPr/>
          <a:lstStyle>
            <a:lvl1pPr>
              <a:defRPr sz="2999">
                <a:solidFill>
                  <a:schemeClr val="tx2"/>
                </a:solidFill>
                <a:latin typeface="GoodPro" panose="020B050402010102010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20D67-3774-9D47-A2F5-A332E7C9B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244571"/>
            <a:ext cx="5793565" cy="3730413"/>
          </a:xfrm>
          <a:prstGeom prst="rect">
            <a:avLst/>
          </a:prstGeom>
        </p:spPr>
        <p:txBody>
          <a:bodyPr/>
          <a:lstStyle>
            <a:lvl1pPr>
              <a:defRPr sz="2399">
                <a:solidFill>
                  <a:schemeClr val="tx2"/>
                </a:solidFill>
                <a:latin typeface="GoodPro" panose="020B0504020101020102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  <a:latin typeface="GoodPro" panose="020B0504020101020102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GoodPro" panose="020B0504020101020102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GoodPro" panose="020B0504020101020102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GoodPro" panose="020B050402010102010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3AA8445-1299-8441-BFB2-BFB0BA4F92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46597" y="697368"/>
            <a:ext cx="4286748" cy="43732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tx2"/>
                </a:solidFill>
                <a:latin typeface="GoodPro" panose="020B0504020101020102" charset="0"/>
              </a:defRPr>
            </a:lvl1pPr>
          </a:lstStyle>
          <a:p>
            <a:r>
              <a:rPr lang="en-US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8345492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80F7AA-240D-5B42-9AFA-DBF85B0C6E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9945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E0F0D7-4A86-5445-BF5D-3B31D6E763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704338"/>
            <a:ext cx="9434718" cy="1351952"/>
          </a:xfrm>
          <a:prstGeom prst="rect">
            <a:avLst/>
          </a:prstGeom>
        </p:spPr>
        <p:txBody>
          <a:bodyPr/>
          <a:lstStyle>
            <a:lvl1pPr>
              <a:defRPr sz="2999">
                <a:solidFill>
                  <a:schemeClr val="tx2"/>
                </a:solidFill>
                <a:latin typeface="GoodPro" panose="020B050402010102010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20D67-3774-9D47-A2F5-A332E7C9B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244571"/>
            <a:ext cx="9434718" cy="3730413"/>
          </a:xfrm>
          <a:prstGeom prst="rect">
            <a:avLst/>
          </a:prstGeom>
        </p:spPr>
        <p:txBody>
          <a:bodyPr/>
          <a:lstStyle>
            <a:lvl1pPr>
              <a:defRPr sz="2399">
                <a:solidFill>
                  <a:schemeClr val="tx2"/>
                </a:solidFill>
                <a:latin typeface="GoodPro" panose="020B0504020101020102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  <a:latin typeface="GoodPro" panose="020B0504020101020102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GoodPro" panose="020B0504020101020102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GoodPro" panose="020B0504020101020102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GoodPro" panose="020B050402010102010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34072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, Image, Graph, Fil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A4F5A6-4881-454A-82D2-BAF3957B1B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9945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DBD7BA-E04D-9C46-87CA-A8EC8E0D97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994525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157589A-5472-604D-A603-A88EAA73C5E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43214" y="806149"/>
            <a:ext cx="10290132" cy="4520756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2399">
                <a:solidFill>
                  <a:schemeClr val="tx2"/>
                </a:solidFill>
                <a:latin typeface="GoodPro" panose="020B0504020101020102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Object</a:t>
            </a:r>
          </a:p>
        </p:txBody>
      </p:sp>
    </p:spTree>
    <p:extLst>
      <p:ext uri="{BB962C8B-B14F-4D97-AF65-F5344CB8AC3E}">
        <p14:creationId xmlns:p14="http://schemas.microsoft.com/office/powerpoint/2010/main" val="36830103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B61CB88-0FF8-5D49-8CDA-3BA1D9DDBA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9945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32CCD2-1708-2B4F-BF07-B8EC4CA92C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4808" y="675580"/>
            <a:ext cx="8468225" cy="539858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53B8CA0-0F3A-A74F-9297-3032C6677A9A}"/>
              </a:ext>
            </a:extLst>
          </p:cNvPr>
          <p:cNvSpPr txBox="1"/>
          <p:nvPr userDrawn="1"/>
        </p:nvSpPr>
        <p:spPr>
          <a:xfrm>
            <a:off x="1664808" y="6330310"/>
            <a:ext cx="7500613" cy="5047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i="1" kern="1200" dirty="0">
                <a:solidFill>
                  <a:schemeClr val="tx1"/>
                </a:solidFill>
                <a:effectLst/>
                <a:latin typeface="GoodPro" panose="020B0504020101020102" charset="0"/>
                <a:ea typeface="+mn-ea"/>
                <a:cs typeface="+mn-cs"/>
              </a:rPr>
              <a:t>**  This material has been funded by UK aid from the UK government; however the views expressed do not necessarily reflect the UK government’s official policies.</a:t>
            </a:r>
            <a:endParaRPr lang="en-GB" sz="800" kern="1200" dirty="0">
              <a:solidFill>
                <a:schemeClr val="tx1"/>
              </a:solidFill>
              <a:effectLst/>
              <a:latin typeface="GoodPro" panose="020B0504020101020102" charset="0"/>
              <a:ea typeface="+mn-ea"/>
              <a:cs typeface="+mn-cs"/>
            </a:endParaRPr>
          </a:p>
          <a:p>
            <a:endParaRPr lang="en-US" sz="2416" dirty="0">
              <a:latin typeface="GoodPro" panose="020B050402010102010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4477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A4F5A6-4881-454A-82D2-BAF3957B1B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99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3099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D27BBE4-2A1B-F14E-B51F-580C70861E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99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2453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A4F5A6-4881-454A-82D2-BAF3957B1B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9945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DBD7BA-E04D-9C46-87CA-A8EC8E0D97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99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45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2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80106"/>
            <a:ext cx="10969943" cy="1165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32057"/>
            <a:ext cx="10969943" cy="4616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482889"/>
            <a:ext cx="2844059" cy="3723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482889"/>
            <a:ext cx="3859795" cy="3723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482889"/>
            <a:ext cx="2844059" cy="3723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22DF11E2-6410-3C4E-961C-B8A158D279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172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1" r:id="rId3"/>
    <p:sldLayoutId id="2147483649" r:id="rId4"/>
    <p:sldLayoutId id="2147483665" r:id="rId5"/>
    <p:sldLayoutId id="2147483663" r:id="rId6"/>
    <p:sldLayoutId id="2147483664" r:id="rId7"/>
    <p:sldLayoutId id="2147483661" r:id="rId8"/>
    <p:sldLayoutId id="2147483659" r:id="rId9"/>
    <p:sldLayoutId id="2147483668" r:id="rId10"/>
    <p:sldLayoutId id="2147483669" r:id="rId11"/>
    <p:sldLayoutId id="2147483670" r:id="rId12"/>
    <p:sldLayoutId id="2147483654" r:id="rId13"/>
    <p:sldLayoutId id="2147483656" r:id="rId14"/>
    <p:sldLayoutId id="2147483667" r:id="rId15"/>
    <p:sldLayoutId id="2147483666" r:id="rId16"/>
    <p:sldLayoutId id="2147483674" r:id="rId17"/>
    <p:sldLayoutId id="2147483672" r:id="rId18"/>
    <p:sldLayoutId id="2147483673" r:id="rId19"/>
    <p:sldLayoutId id="2147483671" r:id="rId20"/>
    <p:sldLayoutId id="2147483675" r:id="rId2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609448" rtl="0" eaLnBrk="1" latinLnBrk="0" hangingPunct="1">
        <a:spcBef>
          <a:spcPct val="0"/>
        </a:spcBef>
        <a:buNone/>
        <a:defRPr sz="4000" b="1" i="1" kern="1200" spc="0">
          <a:solidFill>
            <a:srgbClr val="1D3768"/>
          </a:solidFill>
          <a:latin typeface="Arial"/>
          <a:ea typeface="+mj-ea"/>
          <a:cs typeface="Arial"/>
        </a:defRPr>
      </a:lvl1pPr>
    </p:titleStyle>
    <p:bodyStyle>
      <a:lvl1pPr marL="457086" indent="-457086" algn="l" defTabSz="609448" rtl="0" eaLnBrk="1" latinLnBrk="0" hangingPunct="1">
        <a:spcBef>
          <a:spcPct val="20000"/>
        </a:spcBef>
        <a:buFont typeface="Arial"/>
        <a:buChar char="•"/>
        <a:defRPr sz="3199" kern="1200" spc="0">
          <a:solidFill>
            <a:srgbClr val="1D3768"/>
          </a:solidFill>
          <a:latin typeface="Arial"/>
          <a:ea typeface="+mn-ea"/>
          <a:cs typeface="Arial"/>
        </a:defRPr>
      </a:lvl1pPr>
      <a:lvl2pPr marL="990352" indent="-380905" algn="l" defTabSz="609448" rtl="0" eaLnBrk="1" latinLnBrk="0" hangingPunct="1">
        <a:spcBef>
          <a:spcPct val="20000"/>
        </a:spcBef>
        <a:buFont typeface="Arial"/>
        <a:buChar char="–"/>
        <a:defRPr sz="2666" kern="1200" spc="0">
          <a:solidFill>
            <a:srgbClr val="1D3768"/>
          </a:solidFill>
          <a:latin typeface="Arial"/>
          <a:ea typeface="+mn-ea"/>
          <a:cs typeface="Arial"/>
        </a:defRPr>
      </a:lvl2pPr>
      <a:lvl3pPr marL="1523619" indent="-304724" algn="l" defTabSz="609448" rtl="0" eaLnBrk="1" latinLnBrk="0" hangingPunct="1">
        <a:spcBef>
          <a:spcPct val="20000"/>
        </a:spcBef>
        <a:buFont typeface="Arial"/>
        <a:buChar char="•"/>
        <a:defRPr sz="2399" kern="1200" spc="0">
          <a:solidFill>
            <a:srgbClr val="1D3768"/>
          </a:solidFill>
          <a:latin typeface="Arial"/>
          <a:ea typeface="+mn-ea"/>
          <a:cs typeface="Arial"/>
        </a:defRPr>
      </a:lvl3pPr>
      <a:lvl4pPr marL="2133067" indent="-304724" algn="l" defTabSz="609448" rtl="0" eaLnBrk="1" latinLnBrk="0" hangingPunct="1">
        <a:spcBef>
          <a:spcPct val="20000"/>
        </a:spcBef>
        <a:buFont typeface="Arial"/>
        <a:buChar char="–"/>
        <a:defRPr sz="2133" kern="1200" spc="0">
          <a:solidFill>
            <a:srgbClr val="1D3768"/>
          </a:solidFill>
          <a:latin typeface="Arial"/>
          <a:ea typeface="+mn-ea"/>
          <a:cs typeface="Arial"/>
        </a:defRPr>
      </a:lvl4pPr>
      <a:lvl5pPr marL="2742514" indent="-304724" algn="l" defTabSz="609448" rtl="0" eaLnBrk="1" latinLnBrk="0" hangingPunct="1">
        <a:spcBef>
          <a:spcPct val="20000"/>
        </a:spcBef>
        <a:buFont typeface="Arial"/>
        <a:buChar char="»"/>
        <a:defRPr sz="1866" kern="1200" spc="0">
          <a:solidFill>
            <a:srgbClr val="1D3768"/>
          </a:solidFill>
          <a:latin typeface="Arial"/>
          <a:ea typeface="+mn-ea"/>
          <a:cs typeface="Arial"/>
        </a:defRPr>
      </a:lvl5pPr>
      <a:lvl6pPr marL="3351962" indent="-304724" algn="l" defTabSz="60944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6pPr>
      <a:lvl7pPr marL="3961409" indent="-304724" algn="l" defTabSz="60944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7pPr>
      <a:lvl8pPr marL="4570857" indent="-304724" algn="l" defTabSz="60944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8pPr>
      <a:lvl9pPr marL="5180305" indent="-304724" algn="l" defTabSz="60944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48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95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343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790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238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686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6133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581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Floriane.Bernardot\Desktop\final\final\model_power_point\model_ppt_bonne_dimension2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78375" cy="704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441" y="280105"/>
            <a:ext cx="10969943" cy="1165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GB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441" y="1632056"/>
            <a:ext cx="10969943" cy="4616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441" y="6482889"/>
            <a:ext cx="2844059" cy="3723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BF2DF-9D2C-466C-8F26-332C9C1A6207}" type="datetimeFigureOut">
              <a:rPr lang="en-GB" smtClean="0"/>
              <a:t>15/07/2020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4515" y="6482889"/>
            <a:ext cx="3859795" cy="3723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5325" y="6482889"/>
            <a:ext cx="2844059" cy="3723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B16B1-1B7D-4121-82F4-F2C8A6E8A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39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</p:sldLayoutIdLst>
  <p:txStyles>
    <p:titleStyle>
      <a:lvl1pPr algn="ctr" defTabSz="932597" rtl="0" eaLnBrk="1" latinLnBrk="0" hangingPunct="1">
        <a:spcBef>
          <a:spcPct val="0"/>
        </a:spcBef>
        <a:buNone/>
        <a:defRPr sz="4488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9724" indent="-349724" algn="l" defTabSz="932597" rtl="0" eaLnBrk="1" latinLnBrk="0" hangingPunct="1">
        <a:spcBef>
          <a:spcPct val="20000"/>
        </a:spcBef>
        <a:buFont typeface="Arial" panose="020B0604020202020204" pitchFamily="34" charset="0"/>
        <a:buChar char="•"/>
        <a:defRPr sz="3264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57735" indent="-291436" algn="l" defTabSz="932597" rtl="0" eaLnBrk="1" latinLnBrk="0" hangingPunct="1">
        <a:spcBef>
          <a:spcPct val="20000"/>
        </a:spcBef>
        <a:buFont typeface="Arial" panose="020B0604020202020204" pitchFamily="34" charset="0"/>
        <a:buChar char="–"/>
        <a:defRPr sz="2856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65746" indent="-233149" algn="l" defTabSz="9325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44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32044" indent="-233149" algn="l" defTabSz="932597" rtl="0" eaLnBrk="1" latinLnBrk="0" hangingPunct="1">
        <a:spcBef>
          <a:spcPct val="20000"/>
        </a:spcBef>
        <a:buFont typeface="Arial" panose="020B0604020202020204" pitchFamily="34" charset="0"/>
        <a:buChar char="–"/>
        <a:defRPr sz="204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98342" indent="-233149" algn="l" defTabSz="932597" rtl="0" eaLnBrk="1" latinLnBrk="0" hangingPunct="1">
        <a:spcBef>
          <a:spcPct val="20000"/>
        </a:spcBef>
        <a:buFont typeface="Arial" panose="020B0604020202020204" pitchFamily="34" charset="0"/>
        <a:buChar char="»"/>
        <a:defRPr sz="204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64641" indent="-233149" algn="l" defTabSz="9325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030939" indent="-233149" algn="l" defTabSz="9325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497237" indent="-233149" algn="l" defTabSz="9325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3963535" indent="-233149" algn="l" defTabSz="9325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1pPr>
      <a:lvl2pPr marL="466298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2pPr>
      <a:lvl3pPr marL="932597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3pPr>
      <a:lvl4pPr marL="1398895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4pPr>
      <a:lvl5pPr marL="1865193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5pPr>
      <a:lvl6pPr marL="2331491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6pPr>
      <a:lvl7pPr marL="2797790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7pPr>
      <a:lvl8pPr marL="3264088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8pPr>
      <a:lvl9pPr marL="3730386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3048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7" Type="http://schemas.openxmlformats.org/officeDocument/2006/relationships/hyperlink" Target="https://twitter.com/Mayors4Climat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hyperlink" Target="https://www.globalcovenantofmayors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006D23-4927-E246-83EA-4E3C785230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959" y="2455480"/>
            <a:ext cx="9334500" cy="24708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SECAPs as drivers for smart and sustainable cities</a:t>
            </a:r>
          </a:p>
          <a:p>
            <a:endParaRPr lang="en-US" sz="2000" b="0" dirty="0"/>
          </a:p>
          <a:p>
            <a:r>
              <a:rPr lang="en-US" sz="2000" b="0" dirty="0"/>
              <a:t>Andy Deacon, Director of Strategy &amp; Operations</a:t>
            </a:r>
          </a:p>
          <a:p>
            <a:r>
              <a:rPr lang="en-US" sz="2000" b="0" dirty="0"/>
              <a:t>Global Covenant of Mayors for Climate and Energy</a:t>
            </a:r>
          </a:p>
          <a:p>
            <a:r>
              <a:rPr lang="en-US" sz="2000" b="0" dirty="0"/>
              <a:t>July, 2020</a:t>
            </a:r>
          </a:p>
        </p:txBody>
      </p:sp>
    </p:spTree>
    <p:extLst>
      <p:ext uri="{BB962C8B-B14F-4D97-AF65-F5344CB8AC3E}">
        <p14:creationId xmlns:p14="http://schemas.microsoft.com/office/powerpoint/2010/main" val="8361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871E58-5ABF-46D6-9BE1-4891F5E4F0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9242" y="842008"/>
            <a:ext cx="5820833" cy="1200329"/>
          </a:xfrm>
        </p:spPr>
        <p:txBody>
          <a:bodyPr/>
          <a:lstStyle/>
          <a:p>
            <a:r>
              <a:rPr lang="en-IE" sz="2000" i="0" dirty="0">
                <a:solidFill>
                  <a:srgbClr val="1D3768"/>
                </a:solidFill>
                <a:latin typeface="+mn-lt"/>
              </a:rPr>
              <a:t>The Global Covenant of Mayors for Climate &amp; Energy is an international alliance of cities and local governments working to achieve a low-emission and climate resilient future.</a:t>
            </a:r>
          </a:p>
          <a:p>
            <a:endParaRPr lang="en-IE" i="0" dirty="0">
              <a:solidFill>
                <a:srgbClr val="1D3768"/>
              </a:solidFill>
              <a:latin typeface="+mn-lt"/>
            </a:endParaRPr>
          </a:p>
        </p:txBody>
      </p:sp>
      <p:pic>
        <p:nvPicPr>
          <p:cNvPr id="7" name="Picture 2" descr="Image result for global covenant of mayors">
            <a:extLst>
              <a:ext uri="{FF2B5EF4-FFF2-40B4-BE49-F238E27FC236}">
                <a16:creationId xmlns:a16="http://schemas.microsoft.com/office/drawing/2014/main" id="{72CAF5B7-F3F4-4C56-AD25-E802B3AD8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075" y="2381312"/>
            <a:ext cx="4389663" cy="158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63A8870-FE40-4C9F-BB24-FD489942E3B7}"/>
              </a:ext>
            </a:extLst>
          </p:cNvPr>
          <p:cNvGrpSpPr/>
          <p:nvPr/>
        </p:nvGrpSpPr>
        <p:grpSpPr>
          <a:xfrm>
            <a:off x="1239356" y="2381312"/>
            <a:ext cx="4760826" cy="1115950"/>
            <a:chOff x="777250" y="2426431"/>
            <a:chExt cx="4678680" cy="1115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AC83C9A-F229-49E3-934A-85812F5EB6F9}"/>
                </a:ext>
              </a:extLst>
            </p:cNvPr>
            <p:cNvSpPr/>
            <p:nvPr/>
          </p:nvSpPr>
          <p:spPr>
            <a:xfrm>
              <a:off x="777250" y="2426431"/>
              <a:ext cx="4678680" cy="1115950"/>
            </a:xfrm>
            <a:prstGeom prst="rect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51984A7-3006-4440-969B-0DCD6363E17F}"/>
                </a:ext>
              </a:extLst>
            </p:cNvPr>
            <p:cNvSpPr txBox="1"/>
            <p:nvPr/>
          </p:nvSpPr>
          <p:spPr>
            <a:xfrm>
              <a:off x="895996" y="2620508"/>
              <a:ext cx="44348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sz="16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The </a:t>
              </a:r>
              <a:r>
                <a:rPr lang="en-IE" sz="1600" b="1" dirty="0" err="1">
                  <a:solidFill>
                    <a:schemeClr val="bg1"/>
                  </a:solidFill>
                  <a:latin typeface="Arial" panose="020B0604020202020204" pitchFamily="34" charset="0"/>
                </a:rPr>
                <a:t>GCoM</a:t>
              </a:r>
              <a:r>
                <a:rPr lang="en-IE" sz="16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 serves cities and local governments of all sizes in all parts of the world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EA990A1-B55D-4331-84B4-18D236092445}"/>
              </a:ext>
            </a:extLst>
          </p:cNvPr>
          <p:cNvGrpSpPr/>
          <p:nvPr/>
        </p:nvGrpSpPr>
        <p:grpSpPr>
          <a:xfrm>
            <a:off x="1244154" y="3821885"/>
            <a:ext cx="4760826" cy="1077218"/>
            <a:chOff x="777250" y="3926167"/>
            <a:chExt cx="4678680" cy="107721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7CFB8C6-2394-4361-A8EA-625CA68AD4AF}"/>
                </a:ext>
              </a:extLst>
            </p:cNvPr>
            <p:cNvSpPr/>
            <p:nvPr/>
          </p:nvSpPr>
          <p:spPr>
            <a:xfrm>
              <a:off x="777250" y="3926167"/>
              <a:ext cx="4678680" cy="1077218"/>
            </a:xfrm>
            <a:prstGeom prst="rect">
              <a:avLst/>
            </a:prstGeom>
            <a:solidFill>
              <a:schemeClr val="accent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B07B3F9-FB2D-4D20-BE68-B1FB6C83C06E}"/>
                </a:ext>
              </a:extLst>
            </p:cNvPr>
            <p:cNvSpPr txBox="1"/>
            <p:nvPr/>
          </p:nvSpPr>
          <p:spPr>
            <a:xfrm>
              <a:off x="865138" y="4032330"/>
              <a:ext cx="44609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sz="16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The movement supports ambitious, measurable, planned climate and energy action in communities 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9F168B8-DFC3-4E90-A5A4-75D3E30255B6}"/>
              </a:ext>
            </a:extLst>
          </p:cNvPr>
          <p:cNvGrpSpPr/>
          <p:nvPr/>
        </p:nvGrpSpPr>
        <p:grpSpPr>
          <a:xfrm>
            <a:off x="1239356" y="5223724"/>
            <a:ext cx="4760826" cy="1237983"/>
            <a:chOff x="743670" y="5809780"/>
            <a:chExt cx="4678680" cy="107812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156ECD-113D-401F-9197-AA8529D7962F}"/>
                </a:ext>
              </a:extLst>
            </p:cNvPr>
            <p:cNvSpPr/>
            <p:nvPr/>
          </p:nvSpPr>
          <p:spPr>
            <a:xfrm>
              <a:off x="743670" y="5809780"/>
              <a:ext cx="4678680" cy="1078120"/>
            </a:xfrm>
            <a:prstGeom prst="rect">
              <a:avLst/>
            </a:prstGeom>
            <a:solidFill>
              <a:schemeClr val="accent3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16578BA-BBF0-4F76-AAA3-192B02635B27}"/>
                </a:ext>
              </a:extLst>
            </p:cNvPr>
            <p:cNvSpPr txBox="1"/>
            <p:nvPr/>
          </p:nvSpPr>
          <p:spPr>
            <a:xfrm>
              <a:off x="865585" y="5899169"/>
              <a:ext cx="4434850" cy="938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sz="16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It achieves this by working closely with city and regional networks, national governments, and other local and international partners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4972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5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8B9194-9555-4669-9255-919C6AEA5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252" y="1864563"/>
            <a:ext cx="3056729" cy="30567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29A7DC-8E04-44F2-B98E-B85C7ED02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0" y="759566"/>
            <a:ext cx="8430214" cy="1325218"/>
          </a:xfrm>
        </p:spPr>
        <p:txBody>
          <a:bodyPr/>
          <a:lstStyle/>
          <a:p>
            <a:r>
              <a:rPr lang="en-US" b="1" dirty="0"/>
              <a:t>We know the pathway to zero-carbon cities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3093A5-B6DF-A84A-A5AB-9E30E9C92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5400AB-A204-40D3-9449-3CA6D499032F}"/>
              </a:ext>
            </a:extLst>
          </p:cNvPr>
          <p:cNvSpPr txBox="1"/>
          <p:nvPr/>
        </p:nvSpPr>
        <p:spPr>
          <a:xfrm>
            <a:off x="8139084" y="4768926"/>
            <a:ext cx="3157543" cy="124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2499" b="1" dirty="0">
                <a:solidFill>
                  <a:srgbClr val="171C8F"/>
                </a:solidFill>
                <a:latin typeface="GoodPro" panose="020B0504020101020102" charset="0"/>
              </a:rPr>
              <a:t>IN URBAN EMISSIONS </a:t>
            </a:r>
            <a:br>
              <a:rPr lang="en-US" sz="2499" b="1" dirty="0">
                <a:solidFill>
                  <a:srgbClr val="171C8F"/>
                </a:solidFill>
                <a:latin typeface="GoodPro" panose="020B0504020101020102" charset="0"/>
              </a:rPr>
            </a:br>
            <a:r>
              <a:rPr lang="en-US" sz="2499" b="1" dirty="0">
                <a:solidFill>
                  <a:srgbClr val="171C8F"/>
                </a:solidFill>
                <a:latin typeface="GoodPro" panose="020B0504020101020102" charset="0"/>
              </a:rPr>
              <a:t>BY 2050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B74771-0293-4DDF-BFE3-1623AD709149}"/>
              </a:ext>
            </a:extLst>
          </p:cNvPr>
          <p:cNvGrpSpPr/>
          <p:nvPr/>
        </p:nvGrpSpPr>
        <p:grpSpPr>
          <a:xfrm>
            <a:off x="741048" y="1326810"/>
            <a:ext cx="6702722" cy="5433396"/>
            <a:chOff x="741242" y="1257982"/>
            <a:chExt cx="6704468" cy="543481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67728A4-27D4-4CE1-B0A3-84790D8629A3}"/>
                </a:ext>
              </a:extLst>
            </p:cNvPr>
            <p:cNvSpPr txBox="1"/>
            <p:nvPr/>
          </p:nvSpPr>
          <p:spPr>
            <a:xfrm>
              <a:off x="838200" y="6446572"/>
              <a:ext cx="5600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126"/>
              <a:r>
                <a:rPr lang="en-US" sz="1000" i="1" dirty="0">
                  <a:solidFill>
                    <a:srgbClr val="161C8E"/>
                  </a:solidFill>
                  <a:latin typeface="GoodPro" panose="020B0504020101020102" charset="0"/>
                </a:rPr>
                <a:t>Source: Stockholm Environmental Institute for the Coalition for Urban Transitions, 2019</a:t>
              </a:r>
            </a:p>
          </p:txBody>
        </p:sp>
        <p:pic>
          <p:nvPicPr>
            <p:cNvPr id="7" name="Content Placeholder 2">
              <a:extLst>
                <a:ext uri="{FF2B5EF4-FFF2-40B4-BE49-F238E27FC236}">
                  <a16:creationId xmlns:a16="http://schemas.microsoft.com/office/drawing/2014/main" id="{1ADF2F93-E463-47AD-A5F6-773C8F94A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1242" y="1257982"/>
              <a:ext cx="6704468" cy="50803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9974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3CD26-D170-4A84-ABE3-94D2C75AC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029" y="763918"/>
            <a:ext cx="8884245" cy="1195049"/>
          </a:xfrm>
        </p:spPr>
        <p:txBody>
          <a:bodyPr/>
          <a:lstStyle/>
          <a:p>
            <a:r>
              <a:rPr lang="en-US" b="1" dirty="0"/>
              <a:t>Over half of the urban abatement potential globally is in cities with fewer than 1 million residents</a:t>
            </a:r>
            <a:br>
              <a:rPr lang="en-US" b="1" dirty="0"/>
            </a:br>
            <a:endParaRPr lang="en-US" b="1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A878CC3-3152-4D46-8ECC-B6E48D3E6263}"/>
              </a:ext>
            </a:extLst>
          </p:cNvPr>
          <p:cNvGrpSpPr/>
          <p:nvPr/>
        </p:nvGrpSpPr>
        <p:grpSpPr>
          <a:xfrm>
            <a:off x="853550" y="1734684"/>
            <a:ext cx="9051957" cy="4994772"/>
            <a:chOff x="771525" y="1585492"/>
            <a:chExt cx="8728726" cy="507660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A9E28B0-9C7A-4196-B0B3-810A16E37086}"/>
                </a:ext>
              </a:extLst>
            </p:cNvPr>
            <p:cNvSpPr txBox="1"/>
            <p:nvPr/>
          </p:nvSpPr>
          <p:spPr>
            <a:xfrm>
              <a:off x="771525" y="6411908"/>
              <a:ext cx="5600700" cy="250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126"/>
              <a:r>
                <a:rPr lang="en-US" sz="1000" i="1" dirty="0">
                  <a:solidFill>
                    <a:srgbClr val="161C8E"/>
                  </a:solidFill>
                  <a:latin typeface="GoodPro" panose="020B0504020101020102" charset="0"/>
                </a:rPr>
                <a:t>Source: Stockholm Environmental Institute for the Coalition for Urban Transitions, 2019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C2F66C8-242F-488F-8142-C99B972E4DDB}"/>
                </a:ext>
              </a:extLst>
            </p:cNvPr>
            <p:cNvGrpSpPr/>
            <p:nvPr/>
          </p:nvGrpSpPr>
          <p:grpSpPr>
            <a:xfrm>
              <a:off x="771525" y="1585492"/>
              <a:ext cx="8728726" cy="4737090"/>
              <a:chOff x="771525" y="1585492"/>
              <a:chExt cx="8728726" cy="4737090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73DCAC16-4E65-43F6-BCC6-EF00C448A2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76925" y="4349718"/>
                <a:ext cx="3623326" cy="1451008"/>
              </a:xfrm>
              <a:prstGeom prst="rect">
                <a:avLst/>
              </a:prstGeom>
            </p:spPr>
          </p:pic>
          <p:pic>
            <p:nvPicPr>
              <p:cNvPr id="7" name="Content Placeholder 3">
                <a:extLst>
                  <a:ext uri="{FF2B5EF4-FFF2-40B4-BE49-F238E27FC236}">
                    <a16:creationId xmlns:a16="http://schemas.microsoft.com/office/drawing/2014/main" id="{475D2481-C83E-482F-943C-ABCA1029CFF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15682"/>
              <a:stretch/>
            </p:blipFill>
            <p:spPr>
              <a:xfrm>
                <a:off x="771525" y="1585492"/>
                <a:ext cx="4784915" cy="473709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20530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585100-2A34-4FF2-9B03-7B42A8E3DD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51467" y="282363"/>
            <a:ext cx="8301143" cy="1200329"/>
          </a:xfrm>
        </p:spPr>
        <p:txBody>
          <a:bodyPr/>
          <a:lstStyle/>
          <a:p>
            <a:r>
              <a:rPr lang="en-GB" sz="2800" b="0" i="0" dirty="0">
                <a:solidFill>
                  <a:srgbClr val="003068"/>
                </a:solidFill>
                <a:latin typeface="Arial" pitchFamily="34" charset="0"/>
                <a:ea typeface="+mj-ea"/>
                <a:cs typeface="Arial" pitchFamily="34" charset="0"/>
              </a:rPr>
              <a:t>Key Elements of a Successful SECAP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549BE35-0E63-434C-9CC2-AE0AAB3242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5780" y="1189007"/>
            <a:ext cx="11018519" cy="5291803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Build support from stakeholders and citizen participation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Secure a long-term political commitment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Ensure adequate financial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Do a proper GHG emissions inventory as this is vital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Make a Climate Change Risk and Vulnerability </a:t>
            </a:r>
            <a:r>
              <a:rPr lang="en-US" sz="2000" dirty="0" err="1"/>
              <a:t>Assesmsent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Integrate the SECAP into everyday management processes of the municipality: it should not be just another nice document, but part of the corporate culture!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Ensure proper management during implementation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Make sure that staff has adequate skills, and if necessary offer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Learn to devise and implement projects over the long term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1894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43050" y="339278"/>
            <a:ext cx="8641080" cy="1165754"/>
          </a:xfrm>
        </p:spPr>
        <p:txBody>
          <a:bodyPr>
            <a:noAutofit/>
          </a:bodyPr>
          <a:lstStyle/>
          <a:p>
            <a:r>
              <a:rPr lang="fr-FR" b="0" dirty="0">
                <a:solidFill>
                  <a:srgbClr val="003068"/>
                </a:solidFill>
              </a:rPr>
              <a:t>A </a:t>
            </a:r>
            <a:r>
              <a:rPr lang="fr-FR" b="0" dirty="0" err="1">
                <a:solidFill>
                  <a:srgbClr val="003068"/>
                </a:solidFill>
              </a:rPr>
              <a:t>reference</a:t>
            </a:r>
            <a:r>
              <a:rPr lang="fr-FR" b="0" dirty="0">
                <a:solidFill>
                  <a:srgbClr val="003068"/>
                </a:solidFill>
              </a:rPr>
              <a:t> </a:t>
            </a:r>
            <a:r>
              <a:rPr lang="fr-FR" b="0" dirty="0" err="1">
                <a:solidFill>
                  <a:srgbClr val="003068"/>
                </a:solidFill>
              </a:rPr>
              <a:t>framework</a:t>
            </a:r>
            <a:r>
              <a:rPr lang="fr-FR" b="0" dirty="0">
                <a:solidFill>
                  <a:srgbClr val="003068"/>
                </a:solidFill>
              </a:rPr>
              <a:t> for action</a:t>
            </a:r>
            <a:endParaRPr lang="en-GB" b="0" dirty="0">
              <a:solidFill>
                <a:srgbClr val="003068"/>
              </a:solidFill>
            </a:endParaRPr>
          </a:p>
        </p:txBody>
      </p:sp>
      <p:sp>
        <p:nvSpPr>
          <p:cNvPr id="4" name="Espace réservé du contenu 1"/>
          <p:cNvSpPr>
            <a:spLocks noGrp="1"/>
          </p:cNvSpPr>
          <p:nvPr>
            <p:ph idx="1"/>
          </p:nvPr>
        </p:nvSpPr>
        <p:spPr>
          <a:xfrm>
            <a:off x="971550" y="1721529"/>
            <a:ext cx="10206989" cy="4333048"/>
          </a:xfrm>
        </p:spPr>
        <p:txBody>
          <a:bodyPr>
            <a:noAutofit/>
          </a:bodyPr>
          <a:lstStyle/>
          <a:p>
            <a:pPr algn="just">
              <a:spcBef>
                <a:spcPct val="0"/>
              </a:spcBef>
              <a:buNone/>
              <a:defRPr/>
            </a:pPr>
            <a:r>
              <a:rPr lang="en-GB" sz="2448" b="1" dirty="0">
                <a:solidFill>
                  <a:srgbClr val="003068"/>
                </a:solidFill>
              </a:rPr>
              <a:t> </a:t>
            </a:r>
            <a:endParaRPr lang="en-US" sz="2448" b="1" dirty="0">
              <a:solidFill>
                <a:srgbClr val="003068"/>
              </a:solidFill>
            </a:endParaRPr>
          </a:p>
          <a:p>
            <a:pPr algn="just">
              <a:spcBef>
                <a:spcPct val="0"/>
              </a:spcBef>
              <a:buBlip>
                <a:blip r:embed="rId2"/>
              </a:buBlip>
              <a:defRPr/>
            </a:pPr>
            <a:r>
              <a:rPr lang="en-US" sz="2448" b="1" dirty="0">
                <a:solidFill>
                  <a:srgbClr val="003068"/>
                </a:solidFill>
              </a:rPr>
              <a:t> </a:t>
            </a:r>
            <a:r>
              <a:rPr lang="en-US" altLang="fr-FR" sz="2448" b="1" dirty="0">
                <a:solidFill>
                  <a:srgbClr val="009999"/>
                </a:solidFill>
                <a:latin typeface="Arial" charset="0"/>
                <a:cs typeface="Arial" charset="0"/>
              </a:rPr>
              <a:t>Consistency and transparency</a:t>
            </a:r>
            <a:r>
              <a:rPr lang="en-US" sz="2448" dirty="0">
                <a:solidFill>
                  <a:srgbClr val="003068"/>
                </a:solidFill>
              </a:rPr>
              <a:t> thanks to a common reporting framework for all, </a:t>
            </a:r>
            <a:r>
              <a:rPr lang="en-GB" altLang="fr-FR" sz="2448" b="1" dirty="0">
                <a:solidFill>
                  <a:srgbClr val="009999"/>
                </a:solidFill>
                <a:latin typeface="Arial" charset="0"/>
                <a:cs typeface="Arial" charset="0"/>
              </a:rPr>
              <a:t>flexible and adjustable </a:t>
            </a:r>
            <a:r>
              <a:rPr lang="en-GB" sz="2448" dirty="0">
                <a:solidFill>
                  <a:srgbClr val="003068"/>
                </a:solidFill>
              </a:rPr>
              <a:t>to local realities</a:t>
            </a:r>
          </a:p>
          <a:p>
            <a:pPr marL="0" indent="0" algn="just">
              <a:spcBef>
                <a:spcPct val="0"/>
              </a:spcBef>
              <a:buNone/>
              <a:defRPr/>
            </a:pPr>
            <a:endParaRPr lang="fr-FR" sz="2448" dirty="0">
              <a:solidFill>
                <a:srgbClr val="003068"/>
              </a:solidFill>
            </a:endParaRPr>
          </a:p>
          <a:p>
            <a:pPr algn="just">
              <a:spcBef>
                <a:spcPct val="0"/>
              </a:spcBef>
              <a:buBlip>
                <a:blip r:embed="rId2"/>
              </a:buBlip>
              <a:defRPr/>
            </a:pPr>
            <a:r>
              <a:rPr lang="en-GB" altLang="fr-FR" sz="2448" b="1" dirty="0">
                <a:solidFill>
                  <a:srgbClr val="009999"/>
                </a:solidFill>
                <a:latin typeface="Arial" charset="0"/>
                <a:cs typeface="Arial" charset="0"/>
              </a:rPr>
              <a:t>High visibility</a:t>
            </a:r>
            <a:r>
              <a:rPr lang="en-GB" sz="2448" b="1" dirty="0">
                <a:solidFill>
                  <a:srgbClr val="003068"/>
                </a:solidFill>
              </a:rPr>
              <a:t> </a:t>
            </a:r>
            <a:r>
              <a:rPr lang="en-GB" sz="2448" i="1" dirty="0">
                <a:solidFill>
                  <a:srgbClr val="003068"/>
                </a:solidFill>
              </a:rPr>
              <a:t>via</a:t>
            </a:r>
            <a:r>
              <a:rPr lang="en-GB" sz="2448" dirty="0">
                <a:solidFill>
                  <a:srgbClr val="003068"/>
                </a:solidFill>
              </a:rPr>
              <a:t> personalised signatory profiles on the Covenant website</a:t>
            </a:r>
          </a:p>
          <a:p>
            <a:pPr algn="just">
              <a:spcBef>
                <a:spcPct val="0"/>
              </a:spcBef>
              <a:buNone/>
              <a:defRPr/>
            </a:pPr>
            <a:endParaRPr lang="en-GB" sz="2448" dirty="0">
              <a:solidFill>
                <a:srgbClr val="003068"/>
              </a:solidFill>
            </a:endParaRPr>
          </a:p>
          <a:p>
            <a:pPr algn="just">
              <a:spcBef>
                <a:spcPct val="0"/>
              </a:spcBef>
              <a:buBlip>
                <a:blip r:embed="rId2"/>
              </a:buBlip>
              <a:defRPr/>
            </a:pPr>
            <a:r>
              <a:rPr lang="en-GB" altLang="fr-FR" sz="2448" b="1" dirty="0">
                <a:solidFill>
                  <a:srgbClr val="009999"/>
                </a:solidFill>
                <a:latin typeface="Arial" charset="0"/>
                <a:cs typeface="Arial" charset="0"/>
              </a:rPr>
              <a:t>Evaluation </a:t>
            </a:r>
            <a:r>
              <a:rPr lang="en-GB" altLang="fr-FR" sz="2448" dirty="0">
                <a:solidFill>
                  <a:srgbClr val="002060"/>
                </a:solidFill>
                <a:latin typeface="Arial" charset="0"/>
                <a:cs typeface="Arial" charset="0"/>
              </a:rPr>
              <a:t>of</a:t>
            </a:r>
            <a:r>
              <a:rPr lang="en-GB" altLang="fr-FR" sz="2448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en-GB" sz="2448" dirty="0">
                <a:solidFill>
                  <a:srgbClr val="003068"/>
                </a:solidFill>
              </a:rPr>
              <a:t>the data reported</a:t>
            </a:r>
            <a:r>
              <a:rPr lang="en-GB" sz="2448" b="1" dirty="0">
                <a:solidFill>
                  <a:srgbClr val="003068"/>
                </a:solidFill>
                <a:latin typeface="Arial" charset="0"/>
                <a:cs typeface="Arial" charset="0"/>
              </a:rPr>
              <a:t> </a:t>
            </a:r>
            <a:r>
              <a:rPr lang="en-GB" altLang="fr-FR" sz="2448" dirty="0">
                <a:solidFill>
                  <a:srgbClr val="003068"/>
                </a:solidFill>
                <a:latin typeface="Arial" charset="0"/>
                <a:cs typeface="Arial" charset="0"/>
              </a:rPr>
              <a:t>by the Commission's independent scientific centre </a:t>
            </a:r>
          </a:p>
          <a:p>
            <a:pPr marL="0" indent="0" algn="just">
              <a:spcBef>
                <a:spcPct val="0"/>
              </a:spcBef>
              <a:buNone/>
              <a:defRPr/>
            </a:pPr>
            <a:r>
              <a:rPr lang="en-GB" altLang="fr-FR" sz="2448" dirty="0">
                <a:solidFill>
                  <a:srgbClr val="003068"/>
                </a:solidFill>
                <a:latin typeface="Arial" charset="0"/>
                <a:cs typeface="Arial" charset="0"/>
              </a:rPr>
              <a:t>  </a:t>
            </a:r>
            <a:endParaRPr lang="fr-FR" altLang="fr-FR" sz="2448" dirty="0">
              <a:solidFill>
                <a:srgbClr val="003068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571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1"/>
          <p:cNvSpPr txBox="1"/>
          <p:nvPr/>
        </p:nvSpPr>
        <p:spPr>
          <a:xfrm>
            <a:off x="1991122" y="294584"/>
            <a:ext cx="7765932" cy="670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32597">
              <a:defRPr/>
            </a:pPr>
            <a:r>
              <a:rPr lang="en-GB" altLang="en-US" sz="3672" dirty="0">
                <a:solidFill>
                  <a:srgbClr val="003068"/>
                </a:solidFill>
                <a:latin typeface="Arial" charset="0"/>
                <a:cs typeface="Arial" charset="0"/>
              </a:rPr>
              <a:t>Multi-stakeholder involvement</a:t>
            </a:r>
          </a:p>
        </p:txBody>
      </p:sp>
      <p:pic>
        <p:nvPicPr>
          <p:cNvPr id="3" name="Picture 2" descr="X:\Intranet\1 - ACTIONS\Covenant of Mayors\COMO 3\Communication\CoM-galaxy_203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4" b="2946"/>
          <a:stretch/>
        </p:blipFill>
        <p:spPr bwMode="auto">
          <a:xfrm>
            <a:off x="2569221" y="1032201"/>
            <a:ext cx="6903500" cy="549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879746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48" y="1199324"/>
            <a:ext cx="11175196" cy="5338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feld 4"/>
          <p:cNvSpPr txBox="1"/>
          <p:nvPr/>
        </p:nvSpPr>
        <p:spPr>
          <a:xfrm>
            <a:off x="1687922" y="347294"/>
            <a:ext cx="8886421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2597">
              <a:lnSpc>
                <a:spcPts val="3060"/>
              </a:lnSpc>
              <a:spcBef>
                <a:spcPct val="0"/>
              </a:spcBef>
            </a:pPr>
            <a:r>
              <a:rPr lang="en-US" sz="3672" dirty="0" err="1">
                <a:solidFill>
                  <a:srgbClr val="003068"/>
                </a:solidFill>
                <a:latin typeface="Arial" pitchFamily="34" charset="0"/>
                <a:ea typeface="+mj-ea"/>
                <a:cs typeface="Arial" pitchFamily="34" charset="0"/>
              </a:rPr>
              <a:t>EMBuild</a:t>
            </a:r>
            <a:r>
              <a:rPr lang="en-US" sz="3672" dirty="0">
                <a:solidFill>
                  <a:srgbClr val="003068"/>
                </a:solidFill>
                <a:latin typeface="Arial" pitchFamily="34" charset="0"/>
                <a:ea typeface="+mj-ea"/>
                <a:cs typeface="Arial" pitchFamily="34" charset="0"/>
              </a:rPr>
              <a:t> Project Findings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97738" y="1498292"/>
            <a:ext cx="1028181" cy="4810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465" dirty="0"/>
          </a:p>
        </p:txBody>
      </p:sp>
      <p:sp>
        <p:nvSpPr>
          <p:cNvPr id="5" name="TextBox 4"/>
          <p:cNvSpPr txBox="1"/>
          <p:nvPr/>
        </p:nvSpPr>
        <p:spPr>
          <a:xfrm>
            <a:off x="9750018" y="1501254"/>
            <a:ext cx="942093" cy="4810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465" dirty="0"/>
          </a:p>
        </p:txBody>
      </p:sp>
    </p:spTree>
    <p:extLst>
      <p:ext uri="{BB962C8B-B14F-4D97-AF65-F5344CB8AC3E}">
        <p14:creationId xmlns:p14="http://schemas.microsoft.com/office/powerpoint/2010/main" val="43810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2063A8-9049-4DF4-A442-27CEB36E394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2DF11E2-6410-3C4E-961C-B8A158D2798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03" name="Arrow: Chevron 102">
            <a:extLst>
              <a:ext uri="{FF2B5EF4-FFF2-40B4-BE49-F238E27FC236}">
                <a16:creationId xmlns:a16="http://schemas.microsoft.com/office/drawing/2014/main" id="{F0AB59D2-EE27-4930-B215-7B6E3C908251}"/>
              </a:ext>
            </a:extLst>
          </p:cNvPr>
          <p:cNvSpPr/>
          <p:nvPr/>
        </p:nvSpPr>
        <p:spPr>
          <a:xfrm>
            <a:off x="478889" y="2970176"/>
            <a:ext cx="2318719" cy="252466"/>
          </a:xfrm>
          <a:prstGeom prst="chevron">
            <a:avLst/>
          </a:prstGeom>
          <a:solidFill>
            <a:srgbClr val="FDE983"/>
          </a:solidFill>
          <a:ln w="9525" cap="flat" cmpd="sng" algn="ctr">
            <a:noFill/>
            <a:prstDash val="solid"/>
          </a:ln>
          <a:effectLst/>
        </p:spPr>
        <p:txBody>
          <a:bodyPr vert="horz" rtlCol="0" anchor="ctr"/>
          <a:lstStyle/>
          <a:p>
            <a:pPr algn="ctr"/>
            <a:r>
              <a:rPr lang="en-GB" sz="1100" b="1" dirty="0">
                <a:solidFill>
                  <a:schemeClr val="accent6">
                    <a:lumMod val="50000"/>
                  </a:schemeClr>
                </a:solidFill>
                <a:latin typeface="Arial"/>
              </a:rPr>
              <a:t>Planning</a:t>
            </a:r>
          </a:p>
        </p:txBody>
      </p:sp>
      <p:sp>
        <p:nvSpPr>
          <p:cNvPr id="104" name="Arrow: Chevron 103">
            <a:extLst>
              <a:ext uri="{FF2B5EF4-FFF2-40B4-BE49-F238E27FC236}">
                <a16:creationId xmlns:a16="http://schemas.microsoft.com/office/drawing/2014/main" id="{C255E82F-CBF5-4BF4-ABF7-20DC98584EA5}"/>
              </a:ext>
            </a:extLst>
          </p:cNvPr>
          <p:cNvSpPr/>
          <p:nvPr/>
        </p:nvSpPr>
        <p:spPr>
          <a:xfrm>
            <a:off x="2847060" y="2968955"/>
            <a:ext cx="2318719" cy="252466"/>
          </a:xfrm>
          <a:prstGeom prst="chevron">
            <a:avLst/>
          </a:prstGeom>
          <a:solidFill>
            <a:srgbClr val="CDDDAD"/>
          </a:solidFill>
          <a:ln w="9525" cap="flat" cmpd="sng" algn="ctr">
            <a:noFill/>
            <a:prstDash val="solid"/>
          </a:ln>
          <a:effectLst/>
        </p:spPr>
        <p:txBody>
          <a:bodyPr vert="horz" rtlCol="0" anchor="ctr"/>
          <a:lstStyle/>
          <a:p>
            <a:pPr algn="ctr"/>
            <a:r>
              <a:rPr lang="en-GB" sz="900" b="1" dirty="0">
                <a:solidFill>
                  <a:schemeClr val="accent6">
                    <a:lumMod val="50000"/>
                  </a:schemeClr>
                </a:solidFill>
                <a:latin typeface="Arial"/>
              </a:rPr>
              <a:t>Project Definition / Pre-Feasibility</a:t>
            </a:r>
          </a:p>
        </p:txBody>
      </p:sp>
      <p:sp>
        <p:nvSpPr>
          <p:cNvPr id="105" name="Arrow: Chevron 104">
            <a:extLst>
              <a:ext uri="{FF2B5EF4-FFF2-40B4-BE49-F238E27FC236}">
                <a16:creationId xmlns:a16="http://schemas.microsoft.com/office/drawing/2014/main" id="{6BAC6B15-A109-41DB-8BD0-D9168DEF7B43}"/>
              </a:ext>
            </a:extLst>
          </p:cNvPr>
          <p:cNvSpPr/>
          <p:nvPr/>
        </p:nvSpPr>
        <p:spPr>
          <a:xfrm>
            <a:off x="5218963" y="2972302"/>
            <a:ext cx="2318719" cy="252466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vert="horz" rtlCol="0" anchor="ctr"/>
          <a:lstStyle/>
          <a:p>
            <a:pPr algn="ctr"/>
            <a:r>
              <a:rPr lang="en-GB" sz="900" b="1" dirty="0">
                <a:solidFill>
                  <a:schemeClr val="accent6">
                    <a:lumMod val="50000"/>
                  </a:schemeClr>
                </a:solidFill>
                <a:latin typeface="Arial"/>
              </a:rPr>
              <a:t>Project Feasibility, Structuring, and Preparation</a:t>
            </a:r>
          </a:p>
        </p:txBody>
      </p:sp>
      <p:sp>
        <p:nvSpPr>
          <p:cNvPr id="106" name="Arrow: Chevron 105">
            <a:extLst>
              <a:ext uri="{FF2B5EF4-FFF2-40B4-BE49-F238E27FC236}">
                <a16:creationId xmlns:a16="http://schemas.microsoft.com/office/drawing/2014/main" id="{890C7F63-8CFB-48F8-9EFD-73625DB6EF51}"/>
              </a:ext>
            </a:extLst>
          </p:cNvPr>
          <p:cNvSpPr/>
          <p:nvPr/>
        </p:nvSpPr>
        <p:spPr>
          <a:xfrm>
            <a:off x="7587134" y="2972302"/>
            <a:ext cx="2318719" cy="252466"/>
          </a:xfrm>
          <a:prstGeom prst="chevron">
            <a:avLst/>
          </a:prstGeom>
          <a:solidFill>
            <a:schemeClr val="tx1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vert="horz" rtlCol="0" anchor="ctr"/>
          <a:lstStyle/>
          <a:p>
            <a:pPr algn="ctr"/>
            <a:r>
              <a:rPr lang="en-GB" sz="900" b="1" dirty="0">
                <a:solidFill>
                  <a:schemeClr val="accent6">
                    <a:lumMod val="50000"/>
                  </a:schemeClr>
                </a:solidFill>
                <a:latin typeface="Arial"/>
              </a:rPr>
              <a:t>Transaction/Investment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4FDBC26A-2AF4-453B-9B69-AC41945BB5CC}"/>
              </a:ext>
            </a:extLst>
          </p:cNvPr>
          <p:cNvSpPr/>
          <p:nvPr/>
        </p:nvSpPr>
        <p:spPr>
          <a:xfrm rot="5400000">
            <a:off x="10592867" y="2425315"/>
            <a:ext cx="427711" cy="1514992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vert="vert270" rtlCol="0" anchor="ctr"/>
          <a:lstStyle>
            <a:defPPr>
              <a:defRPr lang="en-US"/>
            </a:defPPr>
            <a:lvl1pPr marL="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1383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27673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4151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5534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6918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8302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9685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91069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13653">
              <a:defRPr/>
            </a:pPr>
            <a:r>
              <a:rPr lang="en-US" sz="1000" b="1" dirty="0">
                <a:solidFill>
                  <a:schemeClr val="bg1"/>
                </a:solidFill>
                <a:latin typeface="Arial"/>
              </a:rPr>
              <a:t>Implementation</a:t>
            </a:r>
          </a:p>
          <a:p>
            <a:pPr algn="ctr" defTabSz="613653">
              <a:defRPr/>
            </a:pPr>
            <a:r>
              <a:rPr lang="en-US" sz="700" dirty="0">
                <a:solidFill>
                  <a:schemeClr val="bg1"/>
                </a:solidFill>
                <a:latin typeface="Arial"/>
              </a:rPr>
              <a:t>Construction</a:t>
            </a:r>
          </a:p>
          <a:p>
            <a:pPr algn="ctr" defTabSz="613653">
              <a:defRPr/>
            </a:pPr>
            <a:r>
              <a:rPr lang="en-US" sz="700" dirty="0">
                <a:solidFill>
                  <a:schemeClr val="bg1"/>
                </a:solidFill>
                <a:latin typeface="Arial"/>
              </a:rPr>
              <a:t>Operation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760BECD-D643-432D-AD92-E94497457953}"/>
              </a:ext>
            </a:extLst>
          </p:cNvPr>
          <p:cNvSpPr txBox="1"/>
          <p:nvPr/>
        </p:nvSpPr>
        <p:spPr>
          <a:xfrm>
            <a:off x="576787" y="599057"/>
            <a:ext cx="10512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+mj-lt"/>
                <a:cs typeface="Arial" panose="020B0604020202020204" pitchFamily="34" charset="0"/>
              </a:rPr>
              <a:t>The City Climate Project Planning and Development Cycle</a:t>
            </a:r>
          </a:p>
        </p:txBody>
      </p:sp>
      <p:pic>
        <p:nvPicPr>
          <p:cNvPr id="6" name="Graphic 5" descr="Bar graph with downward trend">
            <a:extLst>
              <a:ext uri="{FF2B5EF4-FFF2-40B4-BE49-F238E27FC236}">
                <a16:creationId xmlns:a16="http://schemas.microsoft.com/office/drawing/2014/main" id="{7983536F-5277-44C0-91C6-8B84C389FA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81167" y="2013772"/>
            <a:ext cx="914162" cy="914162"/>
          </a:xfrm>
          <a:prstGeom prst="rect">
            <a:avLst/>
          </a:prstGeom>
        </p:spPr>
      </p:pic>
      <p:pic>
        <p:nvPicPr>
          <p:cNvPr id="8" name="Graphic 7" descr="Checklist">
            <a:extLst>
              <a:ext uri="{FF2B5EF4-FFF2-40B4-BE49-F238E27FC236}">
                <a16:creationId xmlns:a16="http://schemas.microsoft.com/office/drawing/2014/main" id="{DC7E0CC5-3460-44A8-B864-D3F3251855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21240" y="2013772"/>
            <a:ext cx="914162" cy="914162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C74D431E-7533-400D-B9C1-6C809141A97F}"/>
              </a:ext>
            </a:extLst>
          </p:cNvPr>
          <p:cNvGrpSpPr/>
          <p:nvPr/>
        </p:nvGrpSpPr>
        <p:grpSpPr>
          <a:xfrm>
            <a:off x="3552157" y="2041376"/>
            <a:ext cx="848531" cy="846313"/>
            <a:chOff x="3553083" y="2597362"/>
            <a:chExt cx="848752" cy="846533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0B001B8-7975-424A-9053-DFC70C683F34}"/>
                </a:ext>
              </a:extLst>
            </p:cNvPr>
            <p:cNvSpPr/>
            <p:nvPr/>
          </p:nvSpPr>
          <p:spPr>
            <a:xfrm>
              <a:off x="3636590" y="2680869"/>
              <a:ext cx="681738" cy="681738"/>
            </a:xfrm>
            <a:prstGeom prst="ellipse">
              <a:avLst/>
            </a:prstGeom>
            <a:noFill/>
            <a:ln>
              <a:solidFill>
                <a:srgbClr val="D4E2B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16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AF5E1FF-DB84-4A5C-B6BA-F3E32E46B246}"/>
                </a:ext>
              </a:extLst>
            </p:cNvPr>
            <p:cNvSpPr/>
            <p:nvPr/>
          </p:nvSpPr>
          <p:spPr>
            <a:xfrm>
              <a:off x="3893952" y="2597362"/>
              <a:ext cx="167014" cy="167014"/>
            </a:xfrm>
            <a:prstGeom prst="ellipse">
              <a:avLst/>
            </a:prstGeom>
            <a:solidFill>
              <a:srgbClr val="51652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sym typeface="Wingdings" panose="05000000000000000000" pitchFamily="2" charset="2"/>
                </a:rPr>
                <a:t></a:t>
              </a:r>
              <a:endParaRPr lang="en-GB" sz="800" b="1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307339EA-D35C-45E4-90AF-480A49A5232F}"/>
                </a:ext>
              </a:extLst>
            </p:cNvPr>
            <p:cNvSpPr/>
            <p:nvPr/>
          </p:nvSpPr>
          <p:spPr>
            <a:xfrm>
              <a:off x="3553083" y="2938231"/>
              <a:ext cx="167014" cy="167014"/>
            </a:xfrm>
            <a:prstGeom prst="ellipse">
              <a:avLst/>
            </a:prstGeom>
            <a:solidFill>
              <a:srgbClr val="D4E2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16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02D5CE6F-BDF2-4865-A786-96DBD16825F9}"/>
                </a:ext>
              </a:extLst>
            </p:cNvPr>
            <p:cNvSpPr/>
            <p:nvPr/>
          </p:nvSpPr>
          <p:spPr>
            <a:xfrm>
              <a:off x="3893952" y="3276881"/>
              <a:ext cx="167014" cy="167014"/>
            </a:xfrm>
            <a:prstGeom prst="ellipse">
              <a:avLst/>
            </a:prstGeom>
            <a:solidFill>
              <a:srgbClr val="D4E2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16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6DE6FDB-7EF9-4515-9C3F-DB79A0787CBE}"/>
                </a:ext>
              </a:extLst>
            </p:cNvPr>
            <p:cNvSpPr/>
            <p:nvPr/>
          </p:nvSpPr>
          <p:spPr>
            <a:xfrm>
              <a:off x="4234821" y="2938231"/>
              <a:ext cx="167014" cy="167014"/>
            </a:xfrm>
            <a:prstGeom prst="ellipse">
              <a:avLst/>
            </a:prstGeom>
            <a:solidFill>
              <a:srgbClr val="D4E2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16"/>
            </a:p>
          </p:txBody>
        </p:sp>
      </p:grpSp>
      <p:grpSp>
        <p:nvGrpSpPr>
          <p:cNvPr id="2053" name="Group 2052">
            <a:extLst>
              <a:ext uri="{FF2B5EF4-FFF2-40B4-BE49-F238E27FC236}">
                <a16:creationId xmlns:a16="http://schemas.microsoft.com/office/drawing/2014/main" id="{3A4AABF1-8404-4B1E-B263-3D0043EB79BC}"/>
              </a:ext>
            </a:extLst>
          </p:cNvPr>
          <p:cNvGrpSpPr/>
          <p:nvPr/>
        </p:nvGrpSpPr>
        <p:grpSpPr>
          <a:xfrm>
            <a:off x="8405162" y="2013773"/>
            <a:ext cx="956167" cy="859024"/>
            <a:chOff x="8407352" y="2569752"/>
            <a:chExt cx="956416" cy="85924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DF8DB58-F19C-4040-8612-2AE601D83AFB}"/>
                </a:ext>
              </a:extLst>
            </p:cNvPr>
            <p:cNvGrpSpPr/>
            <p:nvPr/>
          </p:nvGrpSpPr>
          <p:grpSpPr>
            <a:xfrm>
              <a:off x="8407352" y="2751892"/>
              <a:ext cx="714197" cy="677108"/>
              <a:chOff x="8353940" y="2680347"/>
              <a:chExt cx="789661" cy="748653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35D4B68-46F5-4A45-8AE2-BE02284ED10D}"/>
                  </a:ext>
                </a:extLst>
              </p:cNvPr>
              <p:cNvSpPr/>
              <p:nvPr/>
            </p:nvSpPr>
            <p:spPr>
              <a:xfrm>
                <a:off x="8353940" y="2680347"/>
                <a:ext cx="789661" cy="748653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16"/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78659A0-5A92-4267-8C0F-8DECD851B3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46319" y="2680347"/>
                <a:ext cx="0" cy="229541"/>
              </a:xfrm>
              <a:prstGeom prst="line">
                <a:avLst/>
              </a:prstGeom>
              <a:ln w="635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CDB88C05-E18F-4C55-8771-306CF70864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53940" y="2909888"/>
                <a:ext cx="175698" cy="0"/>
              </a:xfrm>
              <a:prstGeom prst="line">
                <a:avLst/>
              </a:prstGeom>
              <a:ln w="635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569C7A04-55F0-4828-8812-954B8DA342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98694" y="2909888"/>
                <a:ext cx="47625" cy="0"/>
              </a:xfrm>
              <a:prstGeom prst="line">
                <a:avLst/>
              </a:prstGeom>
              <a:ln w="635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0EA3E598-0E12-4405-B9B9-92AF873642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37235" y="2680347"/>
                <a:ext cx="0" cy="229541"/>
              </a:xfrm>
              <a:prstGeom prst="line">
                <a:avLst/>
              </a:prstGeom>
              <a:ln w="635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0ED70B5B-CD88-4332-BDE0-6D73609BAA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44856" y="2909888"/>
                <a:ext cx="175698" cy="0"/>
              </a:xfrm>
              <a:prstGeom prst="line">
                <a:avLst/>
              </a:prstGeom>
              <a:ln w="635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32171B5F-CADE-4A97-8B85-3B6C9C98A1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89610" y="2909888"/>
                <a:ext cx="47625" cy="0"/>
              </a:xfrm>
              <a:prstGeom prst="line">
                <a:avLst/>
              </a:prstGeom>
              <a:ln w="635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FD0EE26-0FE4-4343-83CE-07EAA7D9F802}"/>
                  </a:ext>
                </a:extLst>
              </p:cNvPr>
              <p:cNvGrpSpPr/>
              <p:nvPr/>
            </p:nvGrpSpPr>
            <p:grpSpPr>
              <a:xfrm flipV="1">
                <a:off x="8354344" y="3196607"/>
                <a:ext cx="292379" cy="229541"/>
                <a:chOff x="8530556" y="2990474"/>
                <a:chExt cx="292379" cy="229541"/>
              </a:xfrm>
            </p:grpSpPr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4E19CA31-91B1-4E05-B907-63E5C11512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822935" y="2990474"/>
                  <a:ext cx="0" cy="229541"/>
                </a:xfrm>
                <a:prstGeom prst="line">
                  <a:avLst/>
                </a:prstGeom>
                <a:ln w="6350"/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A699F7FD-6872-481F-BA2D-8D4FDD1D6F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530556" y="3220015"/>
                  <a:ext cx="175698" cy="0"/>
                </a:xfrm>
                <a:prstGeom prst="line">
                  <a:avLst/>
                </a:prstGeom>
                <a:ln w="6350"/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F62B7462-CF37-453E-8164-1A3FED02D1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775310" y="3220015"/>
                  <a:ext cx="47625" cy="0"/>
                </a:xfrm>
                <a:prstGeom prst="line">
                  <a:avLst/>
                </a:prstGeom>
                <a:ln w="6350"/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03E8CBD3-191E-4D0F-825E-C286CD187344}"/>
                  </a:ext>
                </a:extLst>
              </p:cNvPr>
              <p:cNvGrpSpPr/>
              <p:nvPr/>
            </p:nvGrpSpPr>
            <p:grpSpPr>
              <a:xfrm flipV="1">
                <a:off x="8644856" y="3196607"/>
                <a:ext cx="292379" cy="229541"/>
                <a:chOff x="8530556" y="2990474"/>
                <a:chExt cx="292379" cy="229541"/>
              </a:xfrm>
            </p:grpSpPr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6E0D16DB-EC10-49CB-90B1-D180F4D493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822935" y="2990474"/>
                  <a:ext cx="0" cy="229541"/>
                </a:xfrm>
                <a:prstGeom prst="line">
                  <a:avLst/>
                </a:prstGeom>
                <a:ln w="6350"/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C00F67D5-4A08-403B-A097-EA493FE5B4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530556" y="3220015"/>
                  <a:ext cx="175698" cy="0"/>
                </a:xfrm>
                <a:prstGeom prst="line">
                  <a:avLst/>
                </a:prstGeom>
                <a:ln w="6350"/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98CFDE54-F299-4681-93CF-87CFA36495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775310" y="3220015"/>
                  <a:ext cx="47625" cy="0"/>
                </a:xfrm>
                <a:prstGeom prst="line">
                  <a:avLst/>
                </a:prstGeom>
                <a:ln w="6350"/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3ACE11F7-6427-4DDC-96A0-8CA0D25620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38137" y="3196607"/>
                <a:ext cx="139188" cy="0"/>
              </a:xfrm>
              <a:prstGeom prst="line">
                <a:avLst/>
              </a:prstGeom>
              <a:ln w="635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A1BF3D71-D88E-4842-8B9A-2E27480A3731}"/>
                  </a:ext>
                </a:extLst>
              </p:cNvPr>
              <p:cNvSpPr/>
              <p:nvPr/>
            </p:nvSpPr>
            <p:spPr>
              <a:xfrm>
                <a:off x="8401537" y="3296139"/>
                <a:ext cx="45719" cy="86160"/>
              </a:xfrm>
              <a:prstGeom prst="rect">
                <a:avLst/>
              </a:prstGeom>
              <a:solidFill>
                <a:schemeClr val="accent1"/>
              </a:solidFill>
              <a:ln w="1905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16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8C07F67A-9DCD-4425-8FBF-8473F8761DE6}"/>
                  </a:ext>
                </a:extLst>
              </p:cNvPr>
              <p:cNvSpPr/>
              <p:nvPr/>
            </p:nvSpPr>
            <p:spPr>
              <a:xfrm>
                <a:off x="8692048" y="3296139"/>
                <a:ext cx="45719" cy="86160"/>
              </a:xfrm>
              <a:prstGeom prst="rect">
                <a:avLst/>
              </a:prstGeom>
              <a:solidFill>
                <a:schemeClr val="accent1"/>
              </a:solidFill>
              <a:ln w="1905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16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732F3873-B2DA-47C9-A7FE-C8FF16718131}"/>
                  </a:ext>
                </a:extLst>
              </p:cNvPr>
              <p:cNvSpPr/>
              <p:nvPr/>
            </p:nvSpPr>
            <p:spPr>
              <a:xfrm>
                <a:off x="8401537" y="2724197"/>
                <a:ext cx="45719" cy="86160"/>
              </a:xfrm>
              <a:prstGeom prst="rect">
                <a:avLst/>
              </a:prstGeom>
              <a:solidFill>
                <a:schemeClr val="accent1"/>
              </a:solidFill>
              <a:ln w="1905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16" b="1" dirty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7801FF0-F709-47E6-A33D-83BB8ECE0B81}"/>
                  </a:ext>
                </a:extLst>
              </p:cNvPr>
              <p:cNvSpPr/>
              <p:nvPr/>
            </p:nvSpPr>
            <p:spPr>
              <a:xfrm>
                <a:off x="8687717" y="2724197"/>
                <a:ext cx="45719" cy="86160"/>
              </a:xfrm>
              <a:prstGeom prst="rect">
                <a:avLst/>
              </a:prstGeom>
              <a:solidFill>
                <a:schemeClr val="accent1"/>
              </a:solidFill>
              <a:ln w="1905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16"/>
              </a:p>
            </p:txBody>
          </p:sp>
        </p:grp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A3287474-7214-4F40-BF5D-5A0BC5C13C9D}"/>
                </a:ext>
              </a:extLst>
            </p:cNvPr>
            <p:cNvSpPr/>
            <p:nvPr/>
          </p:nvSpPr>
          <p:spPr>
            <a:xfrm>
              <a:off x="8420525" y="2967182"/>
              <a:ext cx="688231" cy="249053"/>
            </a:xfrm>
            <a:prstGeom prst="rect">
              <a:avLst/>
            </a:prstGeom>
            <a:pattFill prst="dkUpDiag">
              <a:fgClr>
                <a:schemeClr val="accent1"/>
              </a:fgClr>
              <a:bgClr>
                <a:schemeClr val="bg1"/>
              </a:bgClr>
            </a:patt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16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CAA2BAEF-DBBC-46C0-B51E-F3E7F699952F}"/>
                </a:ext>
              </a:extLst>
            </p:cNvPr>
            <p:cNvSpPr/>
            <p:nvPr/>
          </p:nvSpPr>
          <p:spPr>
            <a:xfrm rot="16200000">
              <a:off x="8924470" y="2782904"/>
              <a:ext cx="202806" cy="165750"/>
            </a:xfrm>
            <a:prstGeom prst="rect">
              <a:avLst/>
            </a:prstGeom>
            <a:pattFill prst="dkUpDiag">
              <a:fgClr>
                <a:schemeClr val="accent1"/>
              </a:fgClr>
              <a:bgClr>
                <a:schemeClr val="bg1"/>
              </a:bgClr>
            </a:patt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16"/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F9904066-9F83-4601-B03E-CAB9DA1D713A}"/>
                </a:ext>
              </a:extLst>
            </p:cNvPr>
            <p:cNvGrpSpPr/>
            <p:nvPr/>
          </p:nvGrpSpPr>
          <p:grpSpPr>
            <a:xfrm>
              <a:off x="9017572" y="2569752"/>
              <a:ext cx="346196" cy="538953"/>
              <a:chOff x="7522359" y="1792881"/>
              <a:chExt cx="562529" cy="875737"/>
            </a:xfrm>
          </p:grpSpPr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05E30754-79E5-4C75-BECC-DA61D73F58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04367" y="1792881"/>
                <a:ext cx="0" cy="328613"/>
              </a:xfrm>
              <a:prstGeom prst="line">
                <a:avLst/>
              </a:prstGeom>
              <a:ln w="381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B510AF14-FF95-4C62-B45D-196B6B2C211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563824" y="1980206"/>
                <a:ext cx="155423" cy="644067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45DB1811-C9E7-45C7-BAF5-F18968FDE1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7874" y="1980206"/>
                <a:ext cx="155423" cy="644067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731104D2-7E03-4E2F-82B2-35641BFF49A5}"/>
                  </a:ext>
                </a:extLst>
              </p:cNvPr>
              <p:cNvSpPr/>
              <p:nvPr/>
            </p:nvSpPr>
            <p:spPr>
              <a:xfrm>
                <a:off x="7720860" y="1896699"/>
                <a:ext cx="167014" cy="167014"/>
              </a:xfrm>
              <a:prstGeom prst="ellipse">
                <a:avLst/>
              </a:prstGeom>
              <a:solidFill>
                <a:schemeClr val="bg2"/>
              </a:solidFill>
              <a:ln w="28575"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16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6538A738-8F95-41A4-B267-D94E2862C9A5}"/>
                  </a:ext>
                </a:extLst>
              </p:cNvPr>
              <p:cNvSpPr/>
              <p:nvPr/>
            </p:nvSpPr>
            <p:spPr>
              <a:xfrm>
                <a:off x="7522359" y="2492969"/>
                <a:ext cx="64734" cy="64734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16"/>
              </a:p>
            </p:txBody>
          </p: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0DA3B2A0-6061-4838-9BC9-8A34A8FD32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555055" y="2552499"/>
                <a:ext cx="28519" cy="116119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40FD078D-41CF-4274-B217-8AF1F67B64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29037" y="2552499"/>
                <a:ext cx="28519" cy="116119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B2B9297D-5624-4534-90A3-9B97E29169A0}"/>
                  </a:ext>
                </a:extLst>
              </p:cNvPr>
              <p:cNvSpPr/>
              <p:nvPr/>
            </p:nvSpPr>
            <p:spPr>
              <a:xfrm>
                <a:off x="8020154" y="2492969"/>
                <a:ext cx="64734" cy="64734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16"/>
              </a:p>
            </p:txBody>
          </p:sp>
        </p:grpSp>
        <p:grpSp>
          <p:nvGrpSpPr>
            <p:cNvPr id="2051" name="Group 2050">
              <a:extLst>
                <a:ext uri="{FF2B5EF4-FFF2-40B4-BE49-F238E27FC236}">
                  <a16:creationId xmlns:a16="http://schemas.microsoft.com/office/drawing/2014/main" id="{59F4FD01-76E5-43E7-9663-F90BEDE4C6E3}"/>
                </a:ext>
              </a:extLst>
            </p:cNvPr>
            <p:cNvGrpSpPr/>
            <p:nvPr/>
          </p:nvGrpSpPr>
          <p:grpSpPr>
            <a:xfrm>
              <a:off x="8565597" y="2886116"/>
              <a:ext cx="116048" cy="140236"/>
              <a:chOff x="8565597" y="2886116"/>
              <a:chExt cx="116048" cy="140236"/>
            </a:xfrm>
          </p:grpSpPr>
          <p:sp>
            <p:nvSpPr>
              <p:cNvPr id="2048" name="Arc 2047">
                <a:extLst>
                  <a:ext uri="{FF2B5EF4-FFF2-40B4-BE49-F238E27FC236}">
                    <a16:creationId xmlns:a16="http://schemas.microsoft.com/office/drawing/2014/main" id="{3CA72110-03D1-4373-A56D-526DE772D5E2}"/>
                  </a:ext>
                </a:extLst>
              </p:cNvPr>
              <p:cNvSpPr/>
              <p:nvPr/>
            </p:nvSpPr>
            <p:spPr>
              <a:xfrm rot="16200000">
                <a:off x="8553503" y="2898210"/>
                <a:ext cx="140236" cy="116048"/>
              </a:xfrm>
              <a:prstGeom prst="arc">
                <a:avLst>
                  <a:gd name="adj1" fmla="val 16200000"/>
                  <a:gd name="adj2" fmla="val 11"/>
                </a:avLst>
              </a:prstGeom>
              <a:ln w="3175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2416"/>
              </a:p>
            </p:txBody>
          </p: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595D366C-23AA-4C8C-BC2C-952D4E8132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8383" y="2886116"/>
                <a:ext cx="0" cy="73381"/>
              </a:xfrm>
              <a:prstGeom prst="line">
                <a:avLst/>
              </a:prstGeom>
              <a:ln w="3175"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F6DCF144-7300-4EAF-8374-1C8219B70E37}"/>
                </a:ext>
              </a:extLst>
            </p:cNvPr>
            <p:cNvGrpSpPr/>
            <p:nvPr/>
          </p:nvGrpSpPr>
          <p:grpSpPr>
            <a:xfrm>
              <a:off x="8826942" y="2884062"/>
              <a:ext cx="116048" cy="140236"/>
              <a:chOff x="8565597" y="2886116"/>
              <a:chExt cx="116048" cy="140236"/>
            </a:xfrm>
          </p:grpSpPr>
          <p:sp>
            <p:nvSpPr>
              <p:cNvPr id="140" name="Arc 139">
                <a:extLst>
                  <a:ext uri="{FF2B5EF4-FFF2-40B4-BE49-F238E27FC236}">
                    <a16:creationId xmlns:a16="http://schemas.microsoft.com/office/drawing/2014/main" id="{92F2BA2E-32CE-4C5B-A3EA-FA0E882B4A91}"/>
                  </a:ext>
                </a:extLst>
              </p:cNvPr>
              <p:cNvSpPr/>
              <p:nvPr/>
            </p:nvSpPr>
            <p:spPr>
              <a:xfrm rot="16200000">
                <a:off x="8553503" y="2898210"/>
                <a:ext cx="140236" cy="116048"/>
              </a:xfrm>
              <a:prstGeom prst="arc">
                <a:avLst>
                  <a:gd name="adj1" fmla="val 16200000"/>
                  <a:gd name="adj2" fmla="val 11"/>
                </a:avLst>
              </a:prstGeom>
              <a:ln w="3175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2416"/>
              </a:p>
            </p:txBody>
          </p: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7ABB2A0C-C428-4A2A-BFA0-43324C842B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8383" y="2886116"/>
                <a:ext cx="0" cy="73381"/>
              </a:xfrm>
              <a:prstGeom prst="line">
                <a:avLst/>
              </a:prstGeom>
              <a:ln w="3175"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8EBA8F8A-7269-488B-B93A-E33D662A0481}"/>
                </a:ext>
              </a:extLst>
            </p:cNvPr>
            <p:cNvGrpSpPr/>
            <p:nvPr/>
          </p:nvGrpSpPr>
          <p:grpSpPr>
            <a:xfrm flipV="1">
              <a:off x="8566259" y="3153801"/>
              <a:ext cx="116048" cy="140236"/>
              <a:chOff x="8565597" y="2886116"/>
              <a:chExt cx="116048" cy="140236"/>
            </a:xfrm>
          </p:grpSpPr>
          <p:sp>
            <p:nvSpPr>
              <p:cNvPr id="143" name="Arc 142">
                <a:extLst>
                  <a:ext uri="{FF2B5EF4-FFF2-40B4-BE49-F238E27FC236}">
                    <a16:creationId xmlns:a16="http://schemas.microsoft.com/office/drawing/2014/main" id="{D5702C58-FD45-44DA-977C-601E0A4D0109}"/>
                  </a:ext>
                </a:extLst>
              </p:cNvPr>
              <p:cNvSpPr/>
              <p:nvPr/>
            </p:nvSpPr>
            <p:spPr>
              <a:xfrm rot="16200000">
                <a:off x="8553503" y="2898210"/>
                <a:ext cx="140236" cy="116048"/>
              </a:xfrm>
              <a:prstGeom prst="arc">
                <a:avLst>
                  <a:gd name="adj1" fmla="val 16200000"/>
                  <a:gd name="adj2" fmla="val 11"/>
                </a:avLst>
              </a:prstGeom>
              <a:ln w="3175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2416"/>
              </a:p>
            </p:txBody>
          </p: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4D374453-5982-4C2D-82EF-6730A64EA1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8383" y="2886116"/>
                <a:ext cx="0" cy="73381"/>
              </a:xfrm>
              <a:prstGeom prst="line">
                <a:avLst/>
              </a:prstGeom>
              <a:ln w="3175"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A9167511-90FD-49AB-90C6-0123FD08E172}"/>
                </a:ext>
              </a:extLst>
            </p:cNvPr>
            <p:cNvGrpSpPr/>
            <p:nvPr/>
          </p:nvGrpSpPr>
          <p:grpSpPr>
            <a:xfrm flipV="1">
              <a:off x="8826942" y="3153801"/>
              <a:ext cx="116048" cy="140236"/>
              <a:chOff x="8565597" y="2886116"/>
              <a:chExt cx="116048" cy="140236"/>
            </a:xfrm>
          </p:grpSpPr>
          <p:sp>
            <p:nvSpPr>
              <p:cNvPr id="150" name="Arc 149">
                <a:extLst>
                  <a:ext uri="{FF2B5EF4-FFF2-40B4-BE49-F238E27FC236}">
                    <a16:creationId xmlns:a16="http://schemas.microsoft.com/office/drawing/2014/main" id="{61240277-F43B-4430-A69F-DAF49EB4C302}"/>
                  </a:ext>
                </a:extLst>
              </p:cNvPr>
              <p:cNvSpPr/>
              <p:nvPr/>
            </p:nvSpPr>
            <p:spPr>
              <a:xfrm rot="16200000">
                <a:off x="8553503" y="2898210"/>
                <a:ext cx="140236" cy="116048"/>
              </a:xfrm>
              <a:prstGeom prst="arc">
                <a:avLst>
                  <a:gd name="adj1" fmla="val 16200000"/>
                  <a:gd name="adj2" fmla="val 11"/>
                </a:avLst>
              </a:prstGeom>
              <a:ln w="3175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2416"/>
              </a:p>
            </p:txBody>
          </p: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3B8A14E0-5616-4513-A8B6-2F83616181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8383" y="2886116"/>
                <a:ext cx="0" cy="73381"/>
              </a:xfrm>
              <a:prstGeom prst="line">
                <a:avLst/>
              </a:prstGeom>
              <a:ln w="3175"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55F15EF3-1745-43ED-A56A-4D5C5A8C6D7D}"/>
                </a:ext>
              </a:extLst>
            </p:cNvPr>
            <p:cNvGrpSpPr/>
            <p:nvPr/>
          </p:nvGrpSpPr>
          <p:grpSpPr>
            <a:xfrm flipV="1">
              <a:off x="9063525" y="3162480"/>
              <a:ext cx="116048" cy="140236"/>
              <a:chOff x="8565597" y="2886116"/>
              <a:chExt cx="116048" cy="140236"/>
            </a:xfrm>
          </p:grpSpPr>
          <p:sp>
            <p:nvSpPr>
              <p:cNvPr id="153" name="Arc 152">
                <a:extLst>
                  <a:ext uri="{FF2B5EF4-FFF2-40B4-BE49-F238E27FC236}">
                    <a16:creationId xmlns:a16="http://schemas.microsoft.com/office/drawing/2014/main" id="{5A4F9D61-EA8B-43C8-8F5A-4598626AB60B}"/>
                  </a:ext>
                </a:extLst>
              </p:cNvPr>
              <p:cNvSpPr/>
              <p:nvPr/>
            </p:nvSpPr>
            <p:spPr>
              <a:xfrm rot="16200000">
                <a:off x="8553503" y="2898210"/>
                <a:ext cx="140236" cy="116048"/>
              </a:xfrm>
              <a:prstGeom prst="arc">
                <a:avLst>
                  <a:gd name="adj1" fmla="val 16200000"/>
                  <a:gd name="adj2" fmla="val 11"/>
                </a:avLst>
              </a:prstGeom>
              <a:ln w="3175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2416"/>
              </a:p>
            </p:txBody>
          </p: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D7D0FBED-CDB4-4767-BAF3-B93240167B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8383" y="2886116"/>
                <a:ext cx="0" cy="73381"/>
              </a:xfrm>
              <a:prstGeom prst="line">
                <a:avLst/>
              </a:prstGeom>
              <a:ln w="3175"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5" name="Graphic 154" descr="Crane">
            <a:extLst>
              <a:ext uri="{FF2B5EF4-FFF2-40B4-BE49-F238E27FC236}">
                <a16:creationId xmlns:a16="http://schemas.microsoft.com/office/drawing/2014/main" id="{E16CB1FB-9A37-4421-AC75-C37493037C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97799" y="2120907"/>
            <a:ext cx="766781" cy="766781"/>
          </a:xfrm>
          <a:prstGeom prst="rect">
            <a:avLst/>
          </a:prstGeom>
        </p:spPr>
      </p:pic>
      <p:sp>
        <p:nvSpPr>
          <p:cNvPr id="156" name="Rectangle 155">
            <a:extLst>
              <a:ext uri="{FF2B5EF4-FFF2-40B4-BE49-F238E27FC236}">
                <a16:creationId xmlns:a16="http://schemas.microsoft.com/office/drawing/2014/main" id="{6A5C5C72-335C-4B75-B47F-3F069B66C518}"/>
              </a:ext>
            </a:extLst>
          </p:cNvPr>
          <p:cNvSpPr/>
          <p:nvPr/>
        </p:nvSpPr>
        <p:spPr>
          <a:xfrm rot="5400000">
            <a:off x="1563124" y="2310344"/>
            <a:ext cx="151874" cy="2083576"/>
          </a:xfrm>
          <a:prstGeom prst="rect">
            <a:avLst/>
          </a:prstGeom>
          <a:solidFill>
            <a:srgbClr val="C6A403"/>
          </a:solidFill>
          <a:ln w="9525" cap="flat" cmpd="sng" algn="ctr">
            <a:noFill/>
            <a:prstDash val="solid"/>
          </a:ln>
          <a:effectLst/>
        </p:spPr>
        <p:txBody>
          <a:bodyPr vert="vert270" rtlCol="0" anchor="ctr"/>
          <a:lstStyle>
            <a:defPPr>
              <a:defRPr lang="en-US"/>
            </a:defPPr>
            <a:lvl1pPr marL="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1383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27673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4151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5534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6918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8302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9685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91069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13653">
              <a:defRPr/>
            </a:pPr>
            <a:r>
              <a:rPr lang="en-US" sz="900" b="1" dirty="0">
                <a:solidFill>
                  <a:schemeClr val="bg1"/>
                </a:solidFill>
                <a:latin typeface="Arial"/>
              </a:rPr>
              <a:t>Data Collection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14A31FA1-B40C-41C0-87C4-13B8D152FF90}"/>
              </a:ext>
            </a:extLst>
          </p:cNvPr>
          <p:cNvSpPr/>
          <p:nvPr/>
        </p:nvSpPr>
        <p:spPr>
          <a:xfrm rot="5400000">
            <a:off x="1563124" y="2528686"/>
            <a:ext cx="151874" cy="2083577"/>
          </a:xfrm>
          <a:prstGeom prst="rect">
            <a:avLst/>
          </a:prstGeom>
          <a:solidFill>
            <a:srgbClr val="C6A403"/>
          </a:solidFill>
          <a:ln w="9525" cap="flat" cmpd="sng" algn="ctr">
            <a:noFill/>
            <a:prstDash val="solid"/>
          </a:ln>
          <a:effectLst/>
        </p:spPr>
        <p:txBody>
          <a:bodyPr vert="vert270" rtlCol="0" anchor="ctr"/>
          <a:lstStyle>
            <a:defPPr>
              <a:defRPr lang="en-US"/>
            </a:defPPr>
            <a:lvl1pPr marL="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1383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27673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4151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5534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6918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8302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9685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91069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13653">
              <a:defRPr/>
            </a:pPr>
            <a:r>
              <a:rPr lang="en-US" sz="900" b="1" dirty="0">
                <a:solidFill>
                  <a:schemeClr val="bg1"/>
                </a:solidFill>
                <a:latin typeface="Arial"/>
              </a:rPr>
              <a:t>Target-setting and Commitment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39DA8A7F-03FE-4747-9A73-0B15F788BF1A}"/>
              </a:ext>
            </a:extLst>
          </p:cNvPr>
          <p:cNvSpPr/>
          <p:nvPr/>
        </p:nvSpPr>
        <p:spPr>
          <a:xfrm rot="5400000">
            <a:off x="1563124" y="2942653"/>
            <a:ext cx="151874" cy="2083577"/>
          </a:xfrm>
          <a:prstGeom prst="rect">
            <a:avLst/>
          </a:prstGeom>
          <a:solidFill>
            <a:srgbClr val="C6A403"/>
          </a:solidFill>
          <a:ln w="9525" cap="flat" cmpd="sng" algn="ctr">
            <a:noFill/>
            <a:prstDash val="solid"/>
          </a:ln>
          <a:effectLst/>
        </p:spPr>
        <p:txBody>
          <a:bodyPr vert="vert270" rtlCol="0" anchor="ctr"/>
          <a:lstStyle>
            <a:defPPr>
              <a:defRPr lang="en-US"/>
            </a:defPPr>
            <a:lvl1pPr marL="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1383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27673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4151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5534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6918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8302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9685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91069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13653">
              <a:defRPr/>
            </a:pPr>
            <a:r>
              <a:rPr lang="en-US" sz="900" b="1" dirty="0">
                <a:solidFill>
                  <a:schemeClr val="bg1"/>
                </a:solidFill>
                <a:latin typeface="Arial"/>
              </a:rPr>
              <a:t>Climate Action Planning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CF8F3E5F-0D5B-43D3-9694-B5554DA8E7DB}"/>
              </a:ext>
            </a:extLst>
          </p:cNvPr>
          <p:cNvSpPr/>
          <p:nvPr/>
        </p:nvSpPr>
        <p:spPr>
          <a:xfrm rot="5400000">
            <a:off x="8667338" y="2310343"/>
            <a:ext cx="151874" cy="208358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</a:ln>
          <a:effectLst/>
        </p:spPr>
        <p:txBody>
          <a:bodyPr vert="vert270" rtlCol="0" anchor="ctr"/>
          <a:lstStyle>
            <a:defPPr>
              <a:defRPr lang="en-US"/>
            </a:defPPr>
            <a:lvl1pPr marL="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1383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27673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4151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5534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6918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8302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9685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91069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13653">
              <a:defRPr/>
            </a:pPr>
            <a:r>
              <a:rPr lang="en-US" sz="900" b="1" dirty="0">
                <a:solidFill>
                  <a:schemeClr val="bg1"/>
                </a:solidFill>
                <a:latin typeface="Arial"/>
              </a:rPr>
              <a:t>Pre-construction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4120D026-DAD5-4EC3-BB25-BFF629139DCF}"/>
              </a:ext>
            </a:extLst>
          </p:cNvPr>
          <p:cNvSpPr/>
          <p:nvPr/>
        </p:nvSpPr>
        <p:spPr>
          <a:xfrm rot="5400000">
            <a:off x="1563124" y="2735670"/>
            <a:ext cx="151874" cy="2083577"/>
          </a:xfrm>
          <a:prstGeom prst="rect">
            <a:avLst/>
          </a:prstGeom>
          <a:solidFill>
            <a:srgbClr val="C6A403"/>
          </a:solidFill>
          <a:ln w="9525" cap="flat" cmpd="sng" algn="ctr">
            <a:noFill/>
            <a:prstDash val="solid"/>
          </a:ln>
          <a:effectLst/>
        </p:spPr>
        <p:txBody>
          <a:bodyPr vert="vert270" rtlCol="0" anchor="ctr"/>
          <a:lstStyle>
            <a:defPPr>
              <a:defRPr lang="en-US"/>
            </a:defPPr>
            <a:lvl1pPr marL="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1383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27673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4151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5534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6918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8302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9685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91069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13653">
              <a:defRPr/>
            </a:pPr>
            <a:r>
              <a:rPr lang="en-US" sz="900" b="1" dirty="0">
                <a:solidFill>
                  <a:schemeClr val="bg1"/>
                </a:solidFill>
                <a:latin typeface="Arial"/>
              </a:rPr>
              <a:t>Analyses, Scenarios, and Reporting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4BE443A8-DF53-4D5C-9129-A74397207098}"/>
              </a:ext>
            </a:extLst>
          </p:cNvPr>
          <p:cNvSpPr/>
          <p:nvPr/>
        </p:nvSpPr>
        <p:spPr>
          <a:xfrm rot="5400000">
            <a:off x="6286383" y="2310343"/>
            <a:ext cx="151874" cy="2083578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</a:ln>
          <a:effectLst/>
        </p:spPr>
        <p:txBody>
          <a:bodyPr vert="vert270" rtlCol="0" anchor="ctr"/>
          <a:lstStyle>
            <a:defPPr>
              <a:defRPr lang="en-US"/>
            </a:defPPr>
            <a:lvl1pPr marL="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1383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27673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4151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5534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6918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8302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9685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91069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13653">
              <a:defRPr/>
            </a:pPr>
            <a:r>
              <a:rPr lang="en-US" sz="900" b="1" dirty="0">
                <a:solidFill>
                  <a:schemeClr val="bg1"/>
                </a:solidFill>
                <a:latin typeface="Arial"/>
              </a:rPr>
              <a:t>Feasibility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59C0A2DD-296C-42B9-9566-B4C5BC81B7F3}"/>
              </a:ext>
            </a:extLst>
          </p:cNvPr>
          <p:cNvSpPr/>
          <p:nvPr/>
        </p:nvSpPr>
        <p:spPr>
          <a:xfrm rot="5400000">
            <a:off x="6285230" y="2525662"/>
            <a:ext cx="151874" cy="2083578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</a:ln>
          <a:effectLst/>
        </p:spPr>
        <p:txBody>
          <a:bodyPr vert="vert270" rtlCol="0" anchor="ctr"/>
          <a:lstStyle>
            <a:defPPr>
              <a:defRPr lang="en-US"/>
            </a:defPPr>
            <a:lvl1pPr marL="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1383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27673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4151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5534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6918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8302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9685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91069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13653">
              <a:defRPr/>
            </a:pPr>
            <a:r>
              <a:rPr lang="en-US" sz="900" b="1" dirty="0">
                <a:solidFill>
                  <a:schemeClr val="bg1"/>
                </a:solidFill>
                <a:latin typeface="Arial"/>
              </a:rPr>
              <a:t>Procurement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F03B1C64-7A8E-4FDE-993B-2CEF585910C6}"/>
              </a:ext>
            </a:extLst>
          </p:cNvPr>
          <p:cNvSpPr/>
          <p:nvPr/>
        </p:nvSpPr>
        <p:spPr>
          <a:xfrm rot="5400000">
            <a:off x="3919481" y="2310344"/>
            <a:ext cx="151874" cy="2083578"/>
          </a:xfrm>
          <a:prstGeom prst="rect">
            <a:avLst/>
          </a:prstGeom>
          <a:solidFill>
            <a:srgbClr val="76923C"/>
          </a:solidFill>
          <a:ln w="9525" cap="flat" cmpd="sng" algn="ctr">
            <a:noFill/>
            <a:prstDash val="solid"/>
          </a:ln>
          <a:effectLst/>
        </p:spPr>
        <p:txBody>
          <a:bodyPr vert="vert270" rtlCol="0" anchor="ctr"/>
          <a:lstStyle>
            <a:defPPr>
              <a:defRPr lang="en-US"/>
            </a:defPPr>
            <a:lvl1pPr marL="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1383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27673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4151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5534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6918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8302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9685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91069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13653">
              <a:defRPr/>
            </a:pPr>
            <a:r>
              <a:rPr lang="en-US" sz="900" b="1" dirty="0">
                <a:solidFill>
                  <a:schemeClr val="bg1"/>
                </a:solidFill>
                <a:latin typeface="Arial"/>
              </a:rPr>
              <a:t>Origination / Project Definition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D7B3A4CB-D394-4466-B43C-C56000C0D836}"/>
              </a:ext>
            </a:extLst>
          </p:cNvPr>
          <p:cNvSpPr/>
          <p:nvPr/>
        </p:nvSpPr>
        <p:spPr>
          <a:xfrm rot="5400000">
            <a:off x="3919481" y="2524560"/>
            <a:ext cx="151874" cy="2083578"/>
          </a:xfrm>
          <a:prstGeom prst="rect">
            <a:avLst/>
          </a:prstGeom>
          <a:solidFill>
            <a:srgbClr val="76923C"/>
          </a:solidFill>
          <a:ln w="9525" cap="flat" cmpd="sng" algn="ctr">
            <a:noFill/>
            <a:prstDash val="solid"/>
          </a:ln>
          <a:effectLst/>
        </p:spPr>
        <p:txBody>
          <a:bodyPr vert="vert270" rtlCol="0" anchor="ctr"/>
          <a:lstStyle>
            <a:defPPr>
              <a:defRPr lang="en-US"/>
            </a:defPPr>
            <a:lvl1pPr marL="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1383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27673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4151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5534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6918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8302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9685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91069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solidFill>
                  <a:schemeClr val="bg1"/>
                </a:solidFill>
              </a:rPr>
              <a:t>Pre-Feasibility</a:t>
            </a:r>
            <a:endParaRPr lang="en-GB" sz="900" dirty="0"/>
          </a:p>
        </p:txBody>
      </p:sp>
      <p:sp>
        <p:nvSpPr>
          <p:cNvPr id="165" name="Arrow: Chevron 164">
            <a:extLst>
              <a:ext uri="{FF2B5EF4-FFF2-40B4-BE49-F238E27FC236}">
                <a16:creationId xmlns:a16="http://schemas.microsoft.com/office/drawing/2014/main" id="{46B74D4C-9321-465E-84D2-65165F3B38E1}"/>
              </a:ext>
            </a:extLst>
          </p:cNvPr>
          <p:cNvSpPr/>
          <p:nvPr/>
        </p:nvSpPr>
        <p:spPr>
          <a:xfrm>
            <a:off x="478889" y="4567731"/>
            <a:ext cx="11072455" cy="252466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vert="horz" rtlCol="0" anchor="ctr"/>
          <a:lstStyle/>
          <a:p>
            <a:pPr algn="ctr"/>
            <a:r>
              <a:rPr lang="en-GB" sz="1100" b="1" dirty="0">
                <a:solidFill>
                  <a:schemeClr val="accent6">
                    <a:lumMod val="50000"/>
                  </a:schemeClr>
                </a:solidFill>
                <a:latin typeface="Arial"/>
              </a:rPr>
              <a:t>Reporting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61596A41-F042-477C-96B7-A8D087585FDF}"/>
              </a:ext>
            </a:extLst>
          </p:cNvPr>
          <p:cNvSpPr/>
          <p:nvPr/>
        </p:nvSpPr>
        <p:spPr>
          <a:xfrm rot="5400000">
            <a:off x="5936042" y="-452102"/>
            <a:ext cx="151874" cy="1082941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vert="vert270" rtlCol="0" anchor="ctr"/>
          <a:lstStyle>
            <a:defPPr>
              <a:defRPr lang="en-US"/>
            </a:defPPr>
            <a:lvl1pPr marL="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1383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27673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4151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5534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6918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8302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9685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91069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13653">
              <a:defRPr/>
            </a:pPr>
            <a:r>
              <a:rPr lang="en-US" sz="900" b="1" dirty="0">
                <a:solidFill>
                  <a:schemeClr val="bg1"/>
                </a:solidFill>
                <a:latin typeface="Arial"/>
              </a:rPr>
              <a:t>Methodology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7E5C5324-EE4A-4194-B373-0380EBAF1BCD}"/>
              </a:ext>
            </a:extLst>
          </p:cNvPr>
          <p:cNvSpPr/>
          <p:nvPr/>
        </p:nvSpPr>
        <p:spPr>
          <a:xfrm rot="5400000">
            <a:off x="5936042" y="-245118"/>
            <a:ext cx="151874" cy="1082941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vert="vert270" rtlCol="0" anchor="ctr"/>
          <a:lstStyle>
            <a:defPPr>
              <a:defRPr lang="en-US"/>
            </a:defPPr>
            <a:lvl1pPr marL="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1383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27673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4151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5534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6918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8302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9685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91069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13653">
              <a:defRPr/>
            </a:pPr>
            <a:r>
              <a:rPr lang="en-US" sz="900" b="1" dirty="0">
                <a:solidFill>
                  <a:schemeClr val="bg1"/>
                </a:solidFill>
                <a:latin typeface="Arial"/>
              </a:rPr>
              <a:t>Framework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A61C16D5-5B1C-4871-822B-F2EB92F4ECF6}"/>
              </a:ext>
            </a:extLst>
          </p:cNvPr>
          <p:cNvSpPr/>
          <p:nvPr/>
        </p:nvSpPr>
        <p:spPr>
          <a:xfrm rot="5400000">
            <a:off x="5936043" y="-33576"/>
            <a:ext cx="151874" cy="1082941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vert="vert270" rtlCol="0" anchor="ctr"/>
          <a:lstStyle>
            <a:defPPr>
              <a:defRPr lang="en-US"/>
            </a:defPPr>
            <a:lvl1pPr marL="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1383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27673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4151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5534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6918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83020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96857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910694" algn="l" defTabSz="613837" rtl="0" eaLnBrk="1" latinLnBrk="0" hangingPunct="1">
              <a:defRPr sz="241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13653">
              <a:defRPr/>
            </a:pPr>
            <a:r>
              <a:rPr lang="en-US" sz="900" b="1" dirty="0">
                <a:solidFill>
                  <a:schemeClr val="bg1"/>
                </a:solidFill>
                <a:latin typeface="Arial"/>
              </a:rPr>
              <a:t>Platforms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5DCE543E-5FB5-5A40-8B9E-19986BA480EC}"/>
              </a:ext>
            </a:extLst>
          </p:cNvPr>
          <p:cNvCxnSpPr>
            <a:cxnSpLocks/>
          </p:cNvCxnSpPr>
          <p:nvPr/>
        </p:nvCxnSpPr>
        <p:spPr>
          <a:xfrm flipH="1">
            <a:off x="650844" y="1396905"/>
            <a:ext cx="9935161" cy="0"/>
          </a:xfrm>
          <a:prstGeom prst="line">
            <a:avLst/>
          </a:prstGeom>
          <a:ln w="381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403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C9040E-4388-4BA9-946B-76210DE901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2DF11E2-6410-3C4E-961C-B8A158D2798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5A32C4-6719-49EF-9D42-80A348A122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91447" y="430953"/>
            <a:ext cx="6380903" cy="757767"/>
          </a:xfrm>
        </p:spPr>
        <p:txBody>
          <a:bodyPr/>
          <a:lstStyle/>
          <a:p>
            <a:r>
              <a:rPr lang="en-GB" sz="2800" b="0" i="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Carbon Neutral Cities Mission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287E37-1FAA-43DD-8CE2-BEA0527AF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615" y="1383029"/>
            <a:ext cx="10772728" cy="499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69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3E6015-1D09-4BCA-94F1-FEDCAFE9E4B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2DF11E2-6410-3C4E-961C-B8A158D2798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311758-E2A7-4498-BFF4-FDE6C9F5BE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5707" y="270933"/>
            <a:ext cx="5624087" cy="1200329"/>
          </a:xfrm>
        </p:spPr>
        <p:txBody>
          <a:bodyPr/>
          <a:lstStyle/>
          <a:p>
            <a:pPr defTabSz="613837"/>
            <a:r>
              <a:rPr lang="en-GB" sz="2800" b="0" i="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Smart City Collaboration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1D7C51-2286-40D7-BD00-6734148E8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984" y="1005840"/>
            <a:ext cx="9507963" cy="50369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56E240-01C0-49B2-8280-744F70FC5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8588" y="5816973"/>
            <a:ext cx="1111170" cy="54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71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5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CE26C3-5464-A447-B65B-695FA03DA50D}"/>
              </a:ext>
            </a:extLst>
          </p:cNvPr>
          <p:cNvSpPr/>
          <p:nvPr/>
        </p:nvSpPr>
        <p:spPr>
          <a:xfrm>
            <a:off x="-133291" y="2227162"/>
            <a:ext cx="6227703" cy="27320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821FBE-DCA8-B54F-BFDD-0EC796306B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7475" y="2211135"/>
            <a:ext cx="3826785" cy="13820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1A3A8F-BEB2-AA4E-8624-0750C8A1706A}"/>
              </a:ext>
            </a:extLst>
          </p:cNvPr>
          <p:cNvSpPr txBox="1"/>
          <p:nvPr/>
        </p:nvSpPr>
        <p:spPr>
          <a:xfrm>
            <a:off x="469772" y="3217238"/>
            <a:ext cx="62277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i="1" dirty="0">
                <a:solidFill>
                  <a:srgbClr val="1D37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information: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E4223F-11F1-604F-9081-EE2F15428F09}"/>
              </a:ext>
            </a:extLst>
          </p:cNvPr>
          <p:cNvSpPr txBox="1"/>
          <p:nvPr/>
        </p:nvSpPr>
        <p:spPr>
          <a:xfrm>
            <a:off x="7375696" y="4458223"/>
            <a:ext cx="7338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en-GB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www.globalcovenantofmayors.org</a:t>
            </a:r>
            <a:endParaRPr lang="en-US" sz="2000" b="1" i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FC9E4C-FC75-8A40-B6E5-6519B09299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>
            <a:off x="6954652" y="4508311"/>
            <a:ext cx="342032" cy="3420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C9075D-E910-074C-92E0-F6F386074B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>
            <a:off x="6744610" y="3986679"/>
            <a:ext cx="762117" cy="40011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5BF4EA1-FA06-3042-86ED-88DEBF2B536A}"/>
              </a:ext>
            </a:extLst>
          </p:cNvPr>
          <p:cNvSpPr txBox="1"/>
          <p:nvPr/>
        </p:nvSpPr>
        <p:spPr>
          <a:xfrm>
            <a:off x="7375696" y="3968153"/>
            <a:ext cx="7338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en-GB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@Mayors4Climate</a:t>
            </a:r>
            <a:endParaRPr lang="en-US" sz="2000" b="1" i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328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5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GCOM template colours">
      <a:dk1>
        <a:srgbClr val="1D3668"/>
      </a:dk1>
      <a:lt1>
        <a:srgbClr val="FEFFFE"/>
      </a:lt1>
      <a:dk2>
        <a:srgbClr val="1D3668"/>
      </a:dk2>
      <a:lt2>
        <a:srgbClr val="FEFFFE"/>
      </a:lt2>
      <a:accent1>
        <a:srgbClr val="1D3668"/>
      </a:accent1>
      <a:accent2>
        <a:srgbClr val="FBD311"/>
      </a:accent2>
      <a:accent3>
        <a:srgbClr val="008EC1"/>
      </a:accent3>
      <a:accent4>
        <a:srgbClr val="0D8942"/>
      </a:accent4>
      <a:accent5>
        <a:srgbClr val="5F5F5F"/>
      </a:accent5>
      <a:accent6>
        <a:srgbClr val="4D4D4D"/>
      </a:accent6>
      <a:hlink>
        <a:srgbClr val="008EC1"/>
      </a:hlink>
      <a:folHlink>
        <a:srgbClr val="0D894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ckDraft_21.03.2019_ARIAL" id="{C9BE0375-0780-BC46-BEC4-E0665595B819}" vid="{BAABC21B-ADF6-6C4D-A25F-08D14583C242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Coalition For Urban Transitions">
      <a:dk1>
        <a:srgbClr val="000000"/>
      </a:dk1>
      <a:lt1>
        <a:srgbClr val="FFFFFF"/>
      </a:lt1>
      <a:dk2>
        <a:srgbClr val="171C8F"/>
      </a:dk2>
      <a:lt2>
        <a:srgbClr val="E7E6E6"/>
      </a:lt2>
      <a:accent1>
        <a:srgbClr val="161C8E"/>
      </a:accent1>
      <a:accent2>
        <a:srgbClr val="71CC98"/>
      </a:accent2>
      <a:accent3>
        <a:srgbClr val="FF8F1C"/>
      </a:accent3>
      <a:accent4>
        <a:srgbClr val="FEFFFF"/>
      </a:accent4>
      <a:accent5>
        <a:srgbClr val="FEFFFF"/>
      </a:accent5>
      <a:accent6>
        <a:srgbClr val="FEFFFF"/>
      </a:accent6>
      <a:hlink>
        <a:srgbClr val="171C8F"/>
      </a:hlink>
      <a:folHlink>
        <a:srgbClr val="161C8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D4873D5E3E35408E469A60E97B8A13" ma:contentTypeVersion="11" ma:contentTypeDescription="Create a new document." ma:contentTypeScope="" ma:versionID="3b97ec603fd65b1592de1a4703d84124">
  <xsd:schema xmlns:xsd="http://www.w3.org/2001/XMLSchema" xmlns:xs="http://www.w3.org/2001/XMLSchema" xmlns:p="http://schemas.microsoft.com/office/2006/metadata/properties" xmlns:ns3="797d1bce-fbdd-4369-994d-201574003026" xmlns:ns4="f00b975c-5b31-4b50-8071-fbfb70ebaa54" targetNamespace="http://schemas.microsoft.com/office/2006/metadata/properties" ma:root="true" ma:fieldsID="379619bedac1f7baa38545c1919b77f5" ns3:_="" ns4:_="">
    <xsd:import namespace="797d1bce-fbdd-4369-994d-201574003026"/>
    <xsd:import namespace="f00b975c-5b31-4b50-8071-fbfb70ebaa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7d1bce-fbdd-4369-994d-2015740030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0b975c-5b31-4b50-8071-fbfb70ebaa5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FB6AB13-D4A6-4E1F-B2E6-3AA3DF82A6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FCC816-92B7-48CD-8F63-5C8DBC1D4F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7d1bce-fbdd-4369-994d-201574003026"/>
    <ds:schemaRef ds:uri="f00b975c-5b31-4b50-8071-fbfb70ebaa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9CF357-8640-41A0-8D01-0CA1B1D734E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1573</TotalTime>
  <Words>596</Words>
  <Application>Microsoft Office PowerPoint</Application>
  <PresentationFormat>Custom</PresentationFormat>
  <Paragraphs>76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Arial Regular</vt:lpstr>
      <vt:lpstr>Calibri</vt:lpstr>
      <vt:lpstr>Calibri Bold</vt:lpstr>
      <vt:lpstr>GoodPro</vt:lpstr>
      <vt:lpstr>Times New Roman</vt:lpstr>
      <vt:lpstr>Office Theme</vt:lpstr>
      <vt:lpstr>Conception personnalisée</vt:lpstr>
      <vt:lpstr>2_Office Theme</vt:lpstr>
      <vt:lpstr>PowerPoint Presentation</vt:lpstr>
      <vt:lpstr>PowerPoint Presentation</vt:lpstr>
      <vt:lpstr>We know the pathway to zero-carbon cities</vt:lpstr>
      <vt:lpstr>Over half of the urban abatement potential globally is in cities with fewer than 1 million residents </vt:lpstr>
      <vt:lpstr>PowerPoint Presentation</vt:lpstr>
      <vt:lpstr>A reference framework for 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Simson, Annette</dc:creator>
  <cp:lastModifiedBy>Andy Deacon</cp:lastModifiedBy>
  <cp:revision>385</cp:revision>
  <cp:lastPrinted>2019-04-19T13:05:15Z</cp:lastPrinted>
  <dcterms:created xsi:type="dcterms:W3CDTF">2019-03-21T19:39:18Z</dcterms:created>
  <dcterms:modified xsi:type="dcterms:W3CDTF">2020-07-15T10:52:02Z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0x0101003DD4873D5E3E35408E469A60E97B8A13</vt:lpwstr>
  </property>
</Properties>
</file>