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16" r:id="rId3"/>
    <p:sldId id="321" r:id="rId4"/>
    <p:sldId id="322" r:id="rId5"/>
    <p:sldId id="340" r:id="rId6"/>
    <p:sldId id="341" r:id="rId7"/>
    <p:sldId id="342" r:id="rId8"/>
    <p:sldId id="352" r:id="rId9"/>
    <p:sldId id="343" r:id="rId10"/>
    <p:sldId id="350" r:id="rId11"/>
    <p:sldId id="347" r:id="rId12"/>
    <p:sldId id="346" r:id="rId13"/>
    <p:sldId id="351" r:id="rId14"/>
    <p:sldId id="348" r:id="rId15"/>
    <p:sldId id="349" r:id="rId16"/>
    <p:sldId id="357" r:id="rId17"/>
    <p:sldId id="358" r:id="rId18"/>
    <p:sldId id="354" r:id="rId19"/>
    <p:sldId id="365" r:id="rId20"/>
    <p:sldId id="367" r:id="rId21"/>
    <p:sldId id="366" r:id="rId22"/>
    <p:sldId id="368" r:id="rId23"/>
    <p:sldId id="369" r:id="rId24"/>
    <p:sldId id="323" r:id="rId25"/>
    <p:sldId id="328" r:id="rId26"/>
    <p:sldId id="329" r:id="rId27"/>
    <p:sldId id="334" r:id="rId28"/>
    <p:sldId id="333" r:id="rId29"/>
    <p:sldId id="330" r:id="rId30"/>
    <p:sldId id="362" r:id="rId31"/>
    <p:sldId id="363" r:id="rId32"/>
  </p:sldIdLst>
  <p:sldSz cx="9144000" cy="5143500" type="screen16x9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1C24"/>
    <a:srgbClr val="A83370"/>
    <a:srgbClr val="51A026"/>
    <a:srgbClr val="1D436F"/>
    <a:srgbClr val="EE702E"/>
    <a:srgbClr val="3E4D54"/>
    <a:srgbClr val="F32898"/>
    <a:srgbClr val="F2F6FC"/>
    <a:srgbClr val="F2F6F2"/>
    <a:srgbClr val="BE1B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89" autoAdjust="0"/>
    <p:restoredTop sz="95647" autoAdjust="0"/>
  </p:normalViewPr>
  <p:slideViewPr>
    <p:cSldViewPr showGuides="1">
      <p:cViewPr>
        <p:scale>
          <a:sx n="100" d="100"/>
          <a:sy n="100" d="100"/>
        </p:scale>
        <p:origin x="538" y="-154"/>
      </p:cViewPr>
      <p:guideLst>
        <p:guide orient="horz" pos="1620"/>
        <p:guide orient="horz" pos="2981"/>
        <p:guide orient="horz" pos="38"/>
        <p:guide pos="2880"/>
        <p:guide pos="1088"/>
        <p:guide pos="295"/>
        <p:guide pos="158"/>
        <p:guide pos="3923"/>
        <p:guide pos="20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-3180" y="-96"/>
      </p:cViewPr>
      <p:guideLst>
        <p:guide orient="horz" pos="3224"/>
        <p:guide pos="223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2968760C-7E10-46B7-BD3C-AE7E8452A905}" type="datetimeFigureOut">
              <a:rPr lang="it-IT" smtClean="0"/>
              <a:pPr/>
              <a:t>16/07/2020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440DA6F7-93B9-4B07-AC03-1097852C1948}" type="slidenum">
              <a:rPr lang="it-IT" smtClean="0"/>
              <a:pPr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2842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DC55EF64-5A61-4609-90B1-A6C7918938BF}" type="datetimeFigureOut">
              <a:rPr lang="es-ES" smtClean="0"/>
              <a:t>16/07/2020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5707528-648E-4A6C-BEF9-94C8A9B391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4057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870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082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07528-648E-4A6C-BEF9-94C8A9B3917D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082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9.png"/><Relationship Id="rId4" Type="http://schemas.openxmlformats.org/officeDocument/2006/relationships/image" Target="../media/image16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2.wdp"/><Relationship Id="rId3" Type="http://schemas.microsoft.com/office/2007/relationships/hdphoto" Target="../media/hdphoto4.wdp"/><Relationship Id="rId7" Type="http://schemas.openxmlformats.org/officeDocument/2006/relationships/image" Target="../media/image27.png"/><Relationship Id="rId12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../media/image5.jpeg"/><Relationship Id="rId5" Type="http://schemas.microsoft.com/office/2007/relationships/hdphoto" Target="../media/hdphoto5.wdp"/><Relationship Id="rId10" Type="http://schemas.openxmlformats.org/officeDocument/2006/relationships/image" Target="../media/image4.png"/><Relationship Id="rId4" Type="http://schemas.openxmlformats.org/officeDocument/2006/relationships/image" Target="../media/image26.png"/><Relationship Id="rId9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Img255\Documents\RemoUrban\Immagini PPT\Cover-1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666"/>
          <a:stretch/>
        </p:blipFill>
        <p:spPr bwMode="auto">
          <a:xfrm>
            <a:off x="3166" y="-102371"/>
            <a:ext cx="9144001" cy="454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1" y="3939902"/>
            <a:ext cx="9143493" cy="647988"/>
          </a:xfrm>
          <a:solidFill>
            <a:schemeClr val="tx1"/>
          </a:solidFill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 smtClean="0"/>
              <a:t>Fare </a:t>
            </a:r>
            <a:r>
              <a:rPr lang="en-GB" noProof="0" dirty="0" err="1" smtClean="0"/>
              <a:t>clic</a:t>
            </a:r>
            <a:r>
              <a:rPr lang="en-GB" noProof="0" dirty="0" smtClean="0"/>
              <a:t> per </a:t>
            </a:r>
            <a:r>
              <a:rPr lang="en-GB" noProof="0" dirty="0" err="1" smtClean="0"/>
              <a:t>modificare</a:t>
            </a:r>
            <a:r>
              <a:rPr lang="en-GB" noProof="0" dirty="0" smtClean="0"/>
              <a:t> lo stile del </a:t>
            </a:r>
            <a:r>
              <a:rPr lang="en-GB" noProof="0" dirty="0" err="1" smtClean="0"/>
              <a:t>titolo</a:t>
            </a:r>
            <a:endParaRPr lang="en-GB" noProof="0" dirty="0"/>
          </a:p>
        </p:txBody>
      </p:sp>
      <p:pic>
        <p:nvPicPr>
          <p:cNvPr id="16" name="Picture 4" descr="C:\Users\Img255\Documents\RemoUrban\Immagini PPT\Logo REMOURBAN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3725" y="-92546"/>
            <a:ext cx="2876550" cy="306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sellaDiTesto 14"/>
          <p:cNvSpPr txBox="1"/>
          <p:nvPr userDrawn="1"/>
        </p:nvSpPr>
        <p:spPr>
          <a:xfrm>
            <a:off x="7921315" y="4779027"/>
            <a:ext cx="1295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b="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@Remourban_EU</a:t>
            </a:r>
            <a:endParaRPr lang="en-GB" sz="1000" b="0" noProof="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4" descr="C:\Users\miggar\Desktop\twitter-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376" y="4767994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sellaDiTesto 14"/>
          <p:cNvSpPr txBox="1"/>
          <p:nvPr userDrawn="1"/>
        </p:nvSpPr>
        <p:spPr>
          <a:xfrm>
            <a:off x="6276121" y="4766188"/>
            <a:ext cx="1428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www.remourban.eu</a:t>
            </a:r>
            <a:endParaRPr lang="en-GB" sz="1000" b="0" noProof="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 descr="C:\Users\miggar\Desktop\sites_folder_256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952" y="4761993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 userDrawn="1"/>
        </p:nvSpPr>
        <p:spPr>
          <a:xfrm>
            <a:off x="899592" y="4724216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7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This project has received funding from the European Union’s Horizon 2020 research and innovation programme under grant agreement No 646511</a:t>
            </a:r>
            <a:endParaRPr lang="en-GB" sz="700" b="0" cap="none" spc="11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5122" name="Picture 2" descr="C:\Users\energias\Desktop\MetroUI_Mail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48961"/>
            <a:ext cx="308066" cy="30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4"/>
          <p:cNvSpPr txBox="1"/>
          <p:nvPr userDrawn="1"/>
        </p:nvSpPr>
        <p:spPr>
          <a:xfrm>
            <a:off x="4577812" y="4782874"/>
            <a:ext cx="1547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contact@remourban.eu</a:t>
            </a:r>
            <a:endParaRPr lang="en-GB" sz="1000" b="0" noProof="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038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Img255\Documents\RemoUrban\Immagini PPT\Cover-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13" r="12725" b="2359"/>
          <a:stretch/>
        </p:blipFill>
        <p:spPr bwMode="auto">
          <a:xfrm>
            <a:off x="7" y="7173"/>
            <a:ext cx="9138353" cy="46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 userDrawn="1"/>
        </p:nvSpPr>
        <p:spPr>
          <a:xfrm>
            <a:off x="457696" y="330502"/>
            <a:ext cx="7120638" cy="4221468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611560" y="447514"/>
            <a:ext cx="6804621" cy="360040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pic>
        <p:nvPicPr>
          <p:cNvPr id="15" name="Picture 2" descr="C:\Users\Img255\Documents\RemoUrban\Immagini PPT\città filetto nero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64628" y="3750450"/>
            <a:ext cx="1503107" cy="7865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egnaposto contenuto 2"/>
          <p:cNvSpPr>
            <a:spLocks noGrp="1"/>
          </p:cNvSpPr>
          <p:nvPr>
            <p:ph sz="half" idx="1"/>
          </p:nvPr>
        </p:nvSpPr>
        <p:spPr>
          <a:xfrm>
            <a:off x="611560" y="951571"/>
            <a:ext cx="6804621" cy="3394472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6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7" name="16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758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0" y="0"/>
            <a:ext cx="9144000" cy="756000"/>
          </a:xfrm>
          <a:prstGeom prst="rect">
            <a:avLst/>
          </a:prstGeom>
          <a:solidFill>
            <a:srgbClr val="4F5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87474"/>
            <a:ext cx="7200800" cy="592492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18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25" name="Picture 2" descr="C:\Users\Img255\Documents\RemoUrban\Immagini PPT\città filetto grigi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00" y="101271"/>
            <a:ext cx="1475656" cy="81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381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0473"/>
            <a:ext cx="8229600" cy="567063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9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2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529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nergias\Desktop\Top-energy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7" r="23410"/>
          <a:stretch/>
        </p:blipFill>
        <p:spPr bwMode="auto">
          <a:xfrm>
            <a:off x="0" y="1402070"/>
            <a:ext cx="9144000" cy="317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 userDrawn="1"/>
        </p:nvSpPr>
        <p:spPr>
          <a:xfrm>
            <a:off x="938315" y="0"/>
            <a:ext cx="8205685" cy="756000"/>
          </a:xfrm>
          <a:prstGeom prst="rect">
            <a:avLst/>
          </a:prstGeom>
          <a:solidFill>
            <a:srgbClr val="3AA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4100" y="60473"/>
            <a:ext cx="7758379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pic>
        <p:nvPicPr>
          <p:cNvPr id="5122" name="Picture 2" descr="C:\Users\energias\Desktop\icon-energy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3" r="1625"/>
          <a:stretch/>
        </p:blipFill>
        <p:spPr bwMode="auto">
          <a:xfrm>
            <a:off x="1" y="1"/>
            <a:ext cx="11341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14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nergias\Desktop\top-1920x420-mobility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3" r="15256"/>
          <a:stretch/>
        </p:blipFill>
        <p:spPr bwMode="auto">
          <a:xfrm>
            <a:off x="2975" y="1366265"/>
            <a:ext cx="9141025" cy="322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 userDrawn="1"/>
        </p:nvSpPr>
        <p:spPr>
          <a:xfrm>
            <a:off x="921291" y="0"/>
            <a:ext cx="8222709" cy="75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366" y="60473"/>
            <a:ext cx="7777113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pic>
        <p:nvPicPr>
          <p:cNvPr id="4" name="Picture 2" descr="C:\Users\energias\Desktop\icon-sustainable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" y="0"/>
            <a:ext cx="922576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6" t="9559" r="35257" b="74135"/>
          <a:stretch/>
        </p:blipFill>
        <p:spPr bwMode="auto">
          <a:xfrm>
            <a:off x="-7994" y="1"/>
            <a:ext cx="112336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Rectángulo"/>
          <p:cNvSpPr/>
          <p:nvPr userDrawn="1"/>
        </p:nvSpPr>
        <p:spPr>
          <a:xfrm>
            <a:off x="6228184" y="4755806"/>
            <a:ext cx="1977225" cy="300220"/>
          </a:xfrm>
          <a:prstGeom prst="rect">
            <a:avLst/>
          </a:prstGeom>
          <a:solidFill>
            <a:srgbClr val="B2B2B2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PARTNER LOGO</a:t>
            </a:r>
            <a:endParaRPr lang="en-GB" sz="1200" b="1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6" name="15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634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nergias\Desktop\top-1920x400-ICT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5" r="13616"/>
          <a:stretch/>
        </p:blipFill>
        <p:spPr bwMode="auto">
          <a:xfrm>
            <a:off x="0" y="1418732"/>
            <a:ext cx="9144000" cy="316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 userDrawn="1"/>
        </p:nvSpPr>
        <p:spPr>
          <a:xfrm>
            <a:off x="911082" y="0"/>
            <a:ext cx="8232918" cy="756000"/>
          </a:xfrm>
          <a:prstGeom prst="rect">
            <a:avLst/>
          </a:prstGeom>
          <a:solidFill>
            <a:srgbClr val="BE1B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4100" y="60473"/>
            <a:ext cx="7758380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pic>
        <p:nvPicPr>
          <p:cNvPr id="8194" name="Picture 2" descr="C:\Users\energias\Desktop\icon-integrated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94" y="0"/>
            <a:ext cx="922576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98" t="9559" r="1336" b="74135"/>
          <a:stretch/>
        </p:blipFill>
        <p:spPr bwMode="auto">
          <a:xfrm>
            <a:off x="-3521" y="0"/>
            <a:ext cx="113762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6" name="15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381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energias\Desktop\REMOURBAN\MEETINGS\20150217-19_KoM_VALLADOLID\Presentations\Preparation_materials\Images_Overview\Imagen1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726" b="13635"/>
          <a:stretch/>
        </p:blipFill>
        <p:spPr bwMode="auto">
          <a:xfrm>
            <a:off x="-6052" y="1410639"/>
            <a:ext cx="9144000" cy="317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 userDrawn="1"/>
        </p:nvSpPr>
        <p:spPr>
          <a:xfrm>
            <a:off x="922576" y="0"/>
            <a:ext cx="8221424" cy="75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3388" y="60473"/>
            <a:ext cx="7769092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pic>
        <p:nvPicPr>
          <p:cNvPr id="6146" name="Picture 2" descr="C:\Users\energias\Desktop\icon-citizens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5"/>
          <a:stretch/>
        </p:blipFill>
        <p:spPr bwMode="auto">
          <a:xfrm>
            <a:off x="0" y="0"/>
            <a:ext cx="1123388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6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7" name="16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029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38315" y="0"/>
            <a:ext cx="8205685" cy="756000"/>
          </a:xfrm>
          <a:prstGeom prst="rect">
            <a:avLst/>
          </a:prstGeom>
          <a:solidFill>
            <a:srgbClr val="3AA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4100" y="60473"/>
            <a:ext cx="7758379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12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1" name="Picture 2" descr="C:\Users\energias\Desktop\icon-energy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3" r="1625"/>
          <a:stretch/>
        </p:blipFill>
        <p:spPr bwMode="auto">
          <a:xfrm>
            <a:off x="1" y="1"/>
            <a:ext cx="11341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07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21291" y="0"/>
            <a:ext cx="8222709" cy="756000"/>
          </a:xfrm>
          <a:prstGeom prst="rect">
            <a:avLst/>
          </a:prstGeom>
          <a:solidFill>
            <a:srgbClr val="56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366" y="60473"/>
            <a:ext cx="7777113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6" t="9559" r="35257" b="74135"/>
          <a:stretch/>
        </p:blipFill>
        <p:spPr bwMode="auto">
          <a:xfrm>
            <a:off x="-7994" y="1"/>
            <a:ext cx="112336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5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11082" y="0"/>
            <a:ext cx="8232918" cy="756000"/>
          </a:xfrm>
          <a:prstGeom prst="rect">
            <a:avLst/>
          </a:prstGeom>
          <a:solidFill>
            <a:srgbClr val="BE1B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4100" y="60473"/>
            <a:ext cx="7758380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12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98" t="9559" r="1336" b="74135"/>
          <a:stretch/>
        </p:blipFill>
        <p:spPr bwMode="auto">
          <a:xfrm>
            <a:off x="-3521" y="0"/>
            <a:ext cx="113762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798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22576" y="0"/>
            <a:ext cx="8221424" cy="75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3388" y="60473"/>
            <a:ext cx="7769092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1" name="Picture 2" descr="C:\Users\energias\Desktop\icon-citizens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5"/>
          <a:stretch/>
        </p:blipFill>
        <p:spPr bwMode="auto">
          <a:xfrm>
            <a:off x="0" y="0"/>
            <a:ext cx="1123388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Final Conference 16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July 2020</a:t>
            </a:r>
            <a:endParaRPr lang="en-GB" sz="800" b="0" cap="none" spc="60" baseline="0" noProof="0" dirty="0" smtClean="0">
              <a:solidFill>
                <a:srgbClr val="739E8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Cristina de Torre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CARTIF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596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22576" y="0"/>
            <a:ext cx="8221424" cy="756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Rectángulo"/>
          <p:cNvSpPr/>
          <p:nvPr userDrawn="1"/>
        </p:nvSpPr>
        <p:spPr>
          <a:xfrm>
            <a:off x="0" y="0"/>
            <a:ext cx="1123388" cy="75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3388" y="60473"/>
            <a:ext cx="7769092" cy="567063"/>
          </a:xfrm>
        </p:spPr>
        <p:txBody>
          <a:bodyPr anchor="ctr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Elipse"/>
          <p:cNvSpPr/>
          <p:nvPr userDrawn="1"/>
        </p:nvSpPr>
        <p:spPr>
          <a:xfrm>
            <a:off x="239056" y="60474"/>
            <a:ext cx="635052" cy="63505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4 Elipse"/>
          <p:cNvSpPr/>
          <p:nvPr userDrawn="1"/>
        </p:nvSpPr>
        <p:spPr>
          <a:xfrm>
            <a:off x="239056" y="60474"/>
            <a:ext cx="635052" cy="635052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Rectángulo"/>
          <p:cNvSpPr/>
          <p:nvPr userDrawn="1"/>
        </p:nvSpPr>
        <p:spPr>
          <a:xfrm>
            <a:off x="6228184" y="4755806"/>
            <a:ext cx="1977225" cy="300220"/>
          </a:xfrm>
          <a:prstGeom prst="rect">
            <a:avLst/>
          </a:prstGeom>
          <a:solidFill>
            <a:srgbClr val="B2B2B2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PARTNER LOGO</a:t>
            </a:r>
            <a:endParaRPr lang="en-GB" sz="1200" b="1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8" name="17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10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Periodic Meeting </a:t>
            </a:r>
            <a:r>
              <a:rPr lang="en-GB" sz="800" b="0" kern="120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Nottingham | </a:t>
            </a:r>
            <a:r>
              <a:rPr lang="en-GB" sz="800" b="0" cap="none" spc="60" baseline="0" noProof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October 15-16, 2019 </a:t>
            </a: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Name of the presenter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COMPANY NAME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094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4324486" y="2"/>
            <a:ext cx="4819514" cy="1248603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0" y="2"/>
            <a:ext cx="6588232" cy="12486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0473"/>
            <a:ext cx="4474840" cy="567063"/>
          </a:xfrm>
        </p:spPr>
        <p:txBody>
          <a:bodyPr anchor="t" anchorCtr="0">
            <a:noAutofit/>
          </a:bodyPr>
          <a:lstStyle>
            <a:lvl1pPr algn="r">
              <a:defRPr sz="24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6964753" y="60472"/>
            <a:ext cx="2087576" cy="89109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titolo</a:t>
            </a:r>
            <a:endParaRPr lang="en-GB" dirty="0" smtClean="0"/>
          </a:p>
        </p:txBody>
      </p:sp>
      <p:sp>
        <p:nvSpPr>
          <p:cNvPr id="6" name="Rettangolo 5"/>
          <p:cNvSpPr/>
          <p:nvPr userDrawn="1"/>
        </p:nvSpPr>
        <p:spPr>
          <a:xfrm>
            <a:off x="6588232" y="1302611"/>
            <a:ext cx="108000" cy="2889321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 userDrawn="1"/>
        </p:nvSpPr>
        <p:spPr>
          <a:xfrm>
            <a:off x="6588224" y="4191932"/>
            <a:ext cx="2555776" cy="81009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tangolo 11"/>
          <p:cNvSpPr/>
          <p:nvPr userDrawn="1"/>
        </p:nvSpPr>
        <p:spPr>
          <a:xfrm>
            <a:off x="0" y="4191930"/>
            <a:ext cx="6588212" cy="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tangolo 12"/>
          <p:cNvSpPr/>
          <p:nvPr userDrawn="1"/>
        </p:nvSpPr>
        <p:spPr>
          <a:xfrm rot="16200000">
            <a:off x="5078277" y="2704562"/>
            <a:ext cx="2911915" cy="108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tangolo 13"/>
          <p:cNvSpPr/>
          <p:nvPr userDrawn="1"/>
        </p:nvSpPr>
        <p:spPr>
          <a:xfrm rot="16200000">
            <a:off x="-1428955" y="2677567"/>
            <a:ext cx="2965912" cy="1080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tangolo 14"/>
          <p:cNvSpPr/>
          <p:nvPr userDrawn="1"/>
        </p:nvSpPr>
        <p:spPr>
          <a:xfrm>
            <a:off x="6596194" y="1248604"/>
            <a:ext cx="2555776" cy="81009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 descr="C:\Users\Img255\Documents\RemoUrban\Immagini PPT\città filetto grigi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45712"/>
            <a:ext cx="2104721" cy="115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tangolo 15"/>
          <p:cNvSpPr/>
          <p:nvPr userDrawn="1"/>
        </p:nvSpPr>
        <p:spPr>
          <a:xfrm>
            <a:off x="7982" y="1248612"/>
            <a:ext cx="6580230" cy="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27 Rectángulo"/>
          <p:cNvSpPr/>
          <p:nvPr userDrawn="1"/>
        </p:nvSpPr>
        <p:spPr>
          <a:xfrm>
            <a:off x="6228184" y="4755806"/>
            <a:ext cx="1977225" cy="300220"/>
          </a:xfrm>
          <a:prstGeom prst="rect">
            <a:avLst/>
          </a:prstGeom>
          <a:solidFill>
            <a:srgbClr val="B2B2B2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PARTNER LOGO</a:t>
            </a:r>
            <a:endParaRPr lang="en-GB" sz="1200" b="1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22" name="21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10</a:t>
            </a:r>
            <a:r>
              <a:rPr lang="en-GB" sz="9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9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Periodic Meeting </a:t>
            </a:r>
            <a:r>
              <a:rPr lang="en-GB" sz="900" b="0" kern="120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Nottingham | </a:t>
            </a:r>
            <a:r>
              <a:rPr lang="en-GB" sz="900" b="0" cap="none" spc="60" baseline="0" noProof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October 15-16, 2019 </a:t>
            </a: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Name of the presenter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COMPANY NAME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9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1259632" y="0"/>
            <a:ext cx="7884368" cy="75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7908" y="60473"/>
            <a:ext cx="7474572" cy="567063"/>
          </a:xfrm>
        </p:spPr>
        <p:txBody>
          <a:bodyPr anchor="t" anchorCtr="0">
            <a:noAutofit/>
          </a:bodyPr>
          <a:lstStyle>
            <a:lvl1pPr algn="l">
              <a:defRPr sz="260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sp>
        <p:nvSpPr>
          <p:cNvPr id="5" name="Rettangolo 4"/>
          <p:cNvSpPr/>
          <p:nvPr userDrawn="1"/>
        </p:nvSpPr>
        <p:spPr>
          <a:xfrm>
            <a:off x="71500" y="721713"/>
            <a:ext cx="1512168" cy="342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 descr="C:\Users\Img255\Documents\RemoUrban\Immagini PPT\città filetto nero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74248"/>
            <a:ext cx="1238396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Rectángulo"/>
          <p:cNvSpPr/>
          <p:nvPr userDrawn="1"/>
        </p:nvSpPr>
        <p:spPr>
          <a:xfrm>
            <a:off x="6228184" y="4755806"/>
            <a:ext cx="1977225" cy="300220"/>
          </a:xfrm>
          <a:prstGeom prst="rect">
            <a:avLst/>
          </a:prstGeom>
          <a:solidFill>
            <a:srgbClr val="B2B2B2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PARTNER LOGO</a:t>
            </a:r>
            <a:endParaRPr lang="en-GB" sz="1200" b="1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7" name="16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10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Periodic Meeting </a:t>
            </a:r>
            <a:r>
              <a:rPr lang="en-GB" sz="800" b="0" kern="120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Nottingham | </a:t>
            </a:r>
            <a:r>
              <a:rPr lang="en-GB" sz="800" b="0" cap="none" spc="60" baseline="0" noProof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October 15-16, 2019 </a:t>
            </a: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Name of the presenter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COMPANY NAME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230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1259632" y="0"/>
            <a:ext cx="7884368" cy="756000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7908" y="60473"/>
            <a:ext cx="7474572" cy="567063"/>
          </a:xfrm>
        </p:spPr>
        <p:txBody>
          <a:bodyPr anchor="t" anchorCtr="0">
            <a:noAutofit/>
          </a:bodyPr>
          <a:lstStyle>
            <a:lvl1pPr algn="l">
              <a:defRPr sz="260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lo stile del </a:t>
            </a:r>
            <a:r>
              <a:rPr lang="en-GB" dirty="0" err="1" smtClean="0"/>
              <a:t>titolo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smtClean="0"/>
              <a:t>Quinto </a:t>
            </a:r>
            <a:r>
              <a:rPr lang="en-GB" dirty="0" err="1" smtClean="0"/>
              <a:t>livello</a:t>
            </a:r>
            <a:endParaRPr lang="en-GB" dirty="0"/>
          </a:p>
        </p:txBody>
      </p:sp>
      <p:sp>
        <p:nvSpPr>
          <p:cNvPr id="5" name="Rettangolo 4"/>
          <p:cNvSpPr/>
          <p:nvPr userDrawn="1"/>
        </p:nvSpPr>
        <p:spPr>
          <a:xfrm>
            <a:off x="71506" y="721713"/>
            <a:ext cx="1725613" cy="34289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 descr="C:\Users\Img255\Documents\RemoUrban\Immagini PPT\città filetto nero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74248"/>
            <a:ext cx="1238396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50026"/>
            <a:ext cx="1977225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Rectángulo"/>
          <p:cNvSpPr/>
          <p:nvPr userDrawn="1"/>
        </p:nvSpPr>
        <p:spPr>
          <a:xfrm>
            <a:off x="6228184" y="4755806"/>
            <a:ext cx="1977225" cy="300220"/>
          </a:xfrm>
          <a:prstGeom prst="rect">
            <a:avLst/>
          </a:prstGeom>
          <a:solidFill>
            <a:srgbClr val="B2B2B2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PARTNER LOGO</a:t>
            </a:r>
            <a:endParaRPr lang="en-GB" sz="1200" b="1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sp>
        <p:nvSpPr>
          <p:cNvPr id="18" name="17 CuadroTexto"/>
          <p:cNvSpPr txBox="1"/>
          <p:nvPr userDrawn="1"/>
        </p:nvSpPr>
        <p:spPr>
          <a:xfrm>
            <a:off x="899592" y="4692884"/>
            <a:ext cx="406845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10</a:t>
            </a:r>
            <a:r>
              <a:rPr lang="en-GB" sz="800" b="0" cap="none" spc="60" baseline="3000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GB" sz="800" b="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Periodic Meeting </a:t>
            </a:r>
            <a:r>
              <a:rPr lang="en-GB" sz="800" b="0" kern="1200" cap="none" spc="60" baseline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Nottingham | </a:t>
            </a:r>
            <a:r>
              <a:rPr lang="en-GB" sz="800" b="0" cap="none" spc="60" baseline="0" noProof="0" dirty="0" smtClean="0">
                <a:solidFill>
                  <a:srgbClr val="739E8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October 15-16, 2019 </a:t>
            </a:r>
          </a:p>
          <a:p>
            <a:pPr marL="0" marR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b="1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Name of the presenter </a:t>
            </a:r>
            <a:r>
              <a:rPr lang="en-GB" sz="850" b="0" cap="none" spc="80" baseline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COMPANY NAME</a:t>
            </a:r>
            <a:endParaRPr lang="en-GB" sz="800" b="0" cap="none" spc="8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79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energias\Desktop\REMOURBAN\MEETINGS\20150217-19_KoM_VALLADOLID\Presentations\Preparation_materials\Images_Overview\Imagen1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prstClr val="black"/>
              <a:srgbClr val="FFFF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415" r="7658" b="11351"/>
          <a:stretch/>
        </p:blipFill>
        <p:spPr bwMode="auto">
          <a:xfrm>
            <a:off x="0" y="3"/>
            <a:ext cx="9144000" cy="454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1 Título"/>
          <p:cNvSpPr>
            <a:spLocks noGrp="1"/>
          </p:cNvSpPr>
          <p:nvPr>
            <p:ph type="title" idx="4294967295"/>
          </p:nvPr>
        </p:nvSpPr>
        <p:spPr>
          <a:xfrm>
            <a:off x="323532" y="3147814"/>
            <a:ext cx="8532947" cy="566738"/>
          </a:xfr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GB" sz="1800" noProof="0" dirty="0">
                <a:solidFill>
                  <a:schemeClr val="lt1"/>
                </a:solidFill>
                <a:ea typeface="Source Sans Pro" panose="020B0503030403020204" pitchFamily="34" charset="0"/>
              </a:defRPr>
            </a:lvl1pPr>
          </a:lstStyle>
          <a:p>
            <a:pPr marL="0" lvl="0"/>
            <a:endParaRPr lang="en-GB" sz="3200" noProof="0" dirty="0">
              <a:solidFill>
                <a:schemeClr val="bg1"/>
              </a:solidFill>
              <a:latin typeface="Gadugi" panose="020B0502040204020203" pitchFamily="34" charset="0"/>
            </a:endParaRPr>
          </a:p>
        </p:txBody>
      </p:sp>
      <p:sp>
        <p:nvSpPr>
          <p:cNvPr id="9" name="8 Llamada con línea 1 (barra de énfasis)"/>
          <p:cNvSpPr/>
          <p:nvPr userDrawn="1"/>
        </p:nvSpPr>
        <p:spPr>
          <a:xfrm>
            <a:off x="6624228" y="1195506"/>
            <a:ext cx="2217854" cy="1030245"/>
          </a:xfrm>
          <a:prstGeom prst="accentCallout1">
            <a:avLst>
              <a:gd name="adj1" fmla="val 18750"/>
              <a:gd name="adj2" fmla="val -8333"/>
              <a:gd name="adj3" fmla="val 45474"/>
              <a:gd name="adj4" fmla="val -51310"/>
            </a:avLst>
          </a:prstGeom>
          <a:solidFill>
            <a:srgbClr val="3AA93A"/>
          </a:solidFill>
          <a:ln>
            <a:solidFill>
              <a:srgbClr val="3AA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Regenerate your city with </a:t>
            </a:r>
          </a:p>
          <a:p>
            <a:pPr algn="ctr"/>
            <a:r>
              <a:rPr lang="en-GB" sz="1800" b="1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REMOURBAN!</a:t>
            </a:r>
            <a:endParaRPr lang="en-GB" sz="1800" noProof="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9 Llamada con línea 1 (barra de énfasis)"/>
          <p:cNvSpPr/>
          <p:nvPr userDrawn="1"/>
        </p:nvSpPr>
        <p:spPr>
          <a:xfrm flipH="1">
            <a:off x="323528" y="1779662"/>
            <a:ext cx="2562764" cy="1008112"/>
          </a:xfrm>
          <a:prstGeom prst="accentCallout1">
            <a:avLst>
              <a:gd name="adj1" fmla="val 81591"/>
              <a:gd name="adj2" fmla="val -8983"/>
              <a:gd name="adj3" fmla="val 16733"/>
              <a:gd name="adj4" fmla="val -31875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1200" b="1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Follow</a:t>
            </a:r>
            <a:r>
              <a:rPr lang="en-GB" sz="120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and </a:t>
            </a:r>
            <a:r>
              <a:rPr lang="en-GB" sz="1200" b="1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engage</a:t>
            </a:r>
            <a:r>
              <a:rPr lang="en-GB" sz="120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with </a:t>
            </a:r>
          </a:p>
          <a:p>
            <a:pPr algn="l"/>
            <a:r>
              <a:rPr lang="en-GB" sz="120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 on Twitter</a:t>
            </a:r>
          </a:p>
          <a:p>
            <a:pPr algn="l"/>
            <a:r>
              <a:rPr lang="en-GB" sz="1800" b="1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@Remourban_EU</a:t>
            </a:r>
          </a:p>
          <a:p>
            <a:pPr algn="l"/>
            <a:r>
              <a:rPr lang="en-GB" sz="120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follow us!</a:t>
            </a:r>
            <a:endParaRPr lang="en-GB" sz="1200" noProof="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Llamada con línea 1 (barra de énfasis)"/>
          <p:cNvSpPr/>
          <p:nvPr userDrawn="1"/>
        </p:nvSpPr>
        <p:spPr>
          <a:xfrm flipH="1">
            <a:off x="323528" y="303500"/>
            <a:ext cx="2268252" cy="837093"/>
          </a:xfrm>
          <a:prstGeom prst="accentCallout1">
            <a:avLst>
              <a:gd name="adj1" fmla="val 81591"/>
              <a:gd name="adj2" fmla="val -8983"/>
              <a:gd name="adj3" fmla="val 94545"/>
              <a:gd name="adj4" fmla="val -38785"/>
            </a:avLst>
          </a:prstGeom>
          <a:solidFill>
            <a:srgbClr val="BE1B1C"/>
          </a:solidFill>
          <a:ln>
            <a:solidFill>
              <a:srgbClr val="BE1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noProof="0" dirty="0" smtClean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Stay tuned:</a:t>
            </a:r>
          </a:p>
          <a:p>
            <a:pPr algn="ctr"/>
            <a:r>
              <a:rPr lang="en-GB" sz="1800" b="1" noProof="0" dirty="0" smtClean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remourban.eu</a:t>
            </a:r>
            <a:endParaRPr lang="en-GB" sz="1800" b="1" noProof="0" dirty="0">
              <a:solidFill>
                <a:prstClr val="white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4" descr="C:\Users\miggar\Desktop\twitter-logo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2854" y="1599642"/>
            <a:ext cx="491096" cy="48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Img255\Documents\RemoUrban\Immagini PPT\Logo REMOURBAN.pn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450319"/>
            <a:ext cx="2193407" cy="233745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miggar\Desktop\wifi.png"/>
          <p:cNvPicPr>
            <a:picLocks noChangeAspect="1" noChangeArrowheads="1"/>
          </p:cNvPicPr>
          <p:nvPr userDrawn="1"/>
        </p:nvPicPr>
        <p:blipFill>
          <a:blip r:embed="rId7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524" y="17239"/>
            <a:ext cx="675457" cy="675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olo 12"/>
          <p:cNvSpPr txBox="1">
            <a:spLocks/>
          </p:cNvSpPr>
          <p:nvPr userDrawn="1"/>
        </p:nvSpPr>
        <p:spPr>
          <a:xfrm>
            <a:off x="-1" y="4047914"/>
            <a:ext cx="9143493" cy="594066"/>
          </a:xfrm>
          <a:prstGeom prst="rect">
            <a:avLst/>
          </a:prstGeom>
          <a:solidFill>
            <a:schemeClr val="tx1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" noProof="0" dirty="0" smtClean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Company name</a:t>
            </a:r>
          </a:p>
          <a:p>
            <a:r>
              <a:rPr lang="en-GB" sz="1200" b="1" spc="300" noProof="0" dirty="0" smtClean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Presenter name</a:t>
            </a:r>
            <a:br>
              <a:rPr lang="en-GB" sz="1200" b="1" spc="300" noProof="0" dirty="0" smtClean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GB" sz="1100" noProof="0" dirty="0" smtClean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Position in REMOURBAN</a:t>
            </a:r>
            <a:endParaRPr lang="en-GB" sz="1200" noProof="0" dirty="0">
              <a:solidFill>
                <a:schemeClr val="bg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sellaDiTesto 14"/>
          <p:cNvSpPr txBox="1"/>
          <p:nvPr userDrawn="1"/>
        </p:nvSpPr>
        <p:spPr>
          <a:xfrm>
            <a:off x="7921315" y="4779027"/>
            <a:ext cx="1295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b="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@Remourban_EU</a:t>
            </a:r>
            <a:endParaRPr lang="en-GB" sz="1000" b="0" noProof="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4" descr="C:\Users\miggar\Desktop\twitter-logo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376" y="4767994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sellaDiTesto 14"/>
          <p:cNvSpPr txBox="1"/>
          <p:nvPr userDrawn="1"/>
        </p:nvSpPr>
        <p:spPr>
          <a:xfrm>
            <a:off x="6276121" y="4766188"/>
            <a:ext cx="1428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www.remourban.eu</a:t>
            </a:r>
            <a:endParaRPr lang="en-GB" sz="1000" b="0" noProof="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" descr="C:\Users\miggar\Desktop\sites_folder_256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952" y="4761993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30 CuadroTexto"/>
          <p:cNvSpPr txBox="1"/>
          <p:nvPr userDrawn="1"/>
        </p:nvSpPr>
        <p:spPr>
          <a:xfrm>
            <a:off x="899592" y="4724216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7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This project has received funding from the European Union’s Horizon 2020 research and innovation programme under grant agreement No 646511</a:t>
            </a:r>
            <a:endParaRPr lang="en-GB" sz="700" b="0" cap="none" spc="11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33" name="Picture 2" descr="C:\Users\energias\Desktop\MetroUI_Mail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48961"/>
            <a:ext cx="308066" cy="30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asellaDiTesto 14"/>
          <p:cNvSpPr txBox="1"/>
          <p:nvPr userDrawn="1"/>
        </p:nvSpPr>
        <p:spPr>
          <a:xfrm>
            <a:off x="4577812" y="4782874"/>
            <a:ext cx="1547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0" noProof="0" dirty="0" smtClean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contact@remourban.eu</a:t>
            </a:r>
            <a:endParaRPr lang="en-GB" sz="1000" b="0" noProof="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992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30D48FC-68B4-48EA-8E0D-2D764E075974}" type="datetime1">
              <a:rPr lang="it-IT" smtClean="0"/>
              <a:t>16/07/2020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EeB.ENERGY.2011.8.1-1, Collaborative Project – GRANT AGREEMENT No. 285443 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1A050E2-F0A7-4D8A-B4B5-FDEAD113A532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44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39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64" r:id="rId4"/>
    <p:sldLayoutId id="2147483667" r:id="rId5"/>
    <p:sldLayoutId id="2147483668" r:id="rId6"/>
    <p:sldLayoutId id="2147483666" r:id="rId7"/>
    <p:sldLayoutId id="2147483672" r:id="rId8"/>
    <p:sldLayoutId id="2147483674" r:id="rId9"/>
    <p:sldLayoutId id="2147483676" r:id="rId10"/>
    <p:sldLayoutId id="2147483673" r:id="rId11"/>
    <p:sldLayoutId id="2147483675" r:id="rId12"/>
    <p:sldLayoutId id="2147483677" r:id="rId13"/>
    <p:sldLayoutId id="2147483669" r:id="rId14"/>
    <p:sldLayoutId id="2147483670" r:id="rId15"/>
    <p:sldLayoutId id="2147483671" r:id="rId16"/>
    <p:sldLayoutId id="2147483661" r:id="rId17"/>
    <p:sldLayoutId id="214748367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oGfp5Hx2jU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oGfp5Hx2jU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oGfp5Hx2jU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oGfp5Hx2jU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OoGfp5Hx2jU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1.jpeg"/><Relationship Id="rId4" Type="http://schemas.openxmlformats.org/officeDocument/2006/relationships/image" Target="../media/image8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emf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8.png"/><Relationship Id="rId4" Type="http://schemas.openxmlformats.org/officeDocument/2006/relationships/image" Target="../media/image8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1.jpg"/><Relationship Id="rId4" Type="http://schemas.openxmlformats.org/officeDocument/2006/relationships/image" Target="../media/image9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01.png"/><Relationship Id="rId7" Type="http://schemas.openxmlformats.org/officeDocument/2006/relationships/image" Target="../media/image10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7.wdp"/><Relationship Id="rId5" Type="http://schemas.openxmlformats.org/officeDocument/2006/relationships/image" Target="../media/image103.png"/><Relationship Id="rId10" Type="http://schemas.openxmlformats.org/officeDocument/2006/relationships/image" Target="../media/image106.png"/><Relationship Id="rId4" Type="http://schemas.openxmlformats.org/officeDocument/2006/relationships/image" Target="../media/image102.png"/><Relationship Id="rId9" Type="http://schemas.openxmlformats.org/officeDocument/2006/relationships/image" Target="../media/image10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microsoft.com/office/2007/relationships/hdphoto" Target="../media/hdphoto10.wdp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microsoft.com/office/2007/relationships/hdphoto" Target="../media/hdphoto9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28.jpeg"/><Relationship Id="rId21" Type="http://schemas.openxmlformats.org/officeDocument/2006/relationships/image" Target="../media/image133.jpeg"/><Relationship Id="rId42" Type="http://schemas.openxmlformats.org/officeDocument/2006/relationships/image" Target="../media/image154.jpeg"/><Relationship Id="rId63" Type="http://schemas.openxmlformats.org/officeDocument/2006/relationships/image" Target="../media/image174.jpeg"/><Relationship Id="rId84" Type="http://schemas.openxmlformats.org/officeDocument/2006/relationships/image" Target="../media/image195.jpeg"/><Relationship Id="rId138" Type="http://schemas.microsoft.com/office/2007/relationships/hdphoto" Target="../media/hdphoto12.wdp"/><Relationship Id="rId159" Type="http://schemas.microsoft.com/office/2007/relationships/hdphoto" Target="../media/hdphoto14.wdp"/><Relationship Id="rId107" Type="http://schemas.openxmlformats.org/officeDocument/2006/relationships/image" Target="../media/image218.jpeg"/><Relationship Id="rId11" Type="http://schemas.openxmlformats.org/officeDocument/2006/relationships/image" Target="../media/image123.jpeg"/><Relationship Id="rId32" Type="http://schemas.openxmlformats.org/officeDocument/2006/relationships/image" Target="../media/image144.jpeg"/><Relationship Id="rId53" Type="http://schemas.openxmlformats.org/officeDocument/2006/relationships/image" Target="../media/image165.jpeg"/><Relationship Id="rId74" Type="http://schemas.openxmlformats.org/officeDocument/2006/relationships/image" Target="../media/image185.jpeg"/><Relationship Id="rId128" Type="http://schemas.openxmlformats.org/officeDocument/2006/relationships/image" Target="../media/image239.jpeg"/><Relationship Id="rId149" Type="http://schemas.openxmlformats.org/officeDocument/2006/relationships/image" Target="../media/image259.jpeg"/><Relationship Id="rId5" Type="http://schemas.openxmlformats.org/officeDocument/2006/relationships/image" Target="../media/image117.jpeg"/><Relationship Id="rId95" Type="http://schemas.openxmlformats.org/officeDocument/2006/relationships/image" Target="../media/image206.jpeg"/><Relationship Id="rId160" Type="http://schemas.openxmlformats.org/officeDocument/2006/relationships/image" Target="../media/image268.png"/><Relationship Id="rId22" Type="http://schemas.openxmlformats.org/officeDocument/2006/relationships/image" Target="../media/image134.jpeg"/><Relationship Id="rId43" Type="http://schemas.openxmlformats.org/officeDocument/2006/relationships/image" Target="../media/image155.jpeg"/><Relationship Id="rId64" Type="http://schemas.openxmlformats.org/officeDocument/2006/relationships/image" Target="../media/image175.jpeg"/><Relationship Id="rId118" Type="http://schemas.openxmlformats.org/officeDocument/2006/relationships/image" Target="../media/image229.jpeg"/><Relationship Id="rId139" Type="http://schemas.openxmlformats.org/officeDocument/2006/relationships/image" Target="../media/image249.jpeg"/><Relationship Id="rId85" Type="http://schemas.openxmlformats.org/officeDocument/2006/relationships/image" Target="../media/image196.png"/><Relationship Id="rId150" Type="http://schemas.openxmlformats.org/officeDocument/2006/relationships/image" Target="../media/image260.jpeg"/><Relationship Id="rId12" Type="http://schemas.openxmlformats.org/officeDocument/2006/relationships/image" Target="../media/image124.jpeg"/><Relationship Id="rId17" Type="http://schemas.openxmlformats.org/officeDocument/2006/relationships/image" Target="../media/image129.jpeg"/><Relationship Id="rId33" Type="http://schemas.openxmlformats.org/officeDocument/2006/relationships/image" Target="../media/image145.jpeg"/><Relationship Id="rId38" Type="http://schemas.openxmlformats.org/officeDocument/2006/relationships/image" Target="../media/image150.jpeg"/><Relationship Id="rId59" Type="http://schemas.openxmlformats.org/officeDocument/2006/relationships/image" Target="../media/image170.jpeg"/><Relationship Id="rId103" Type="http://schemas.openxmlformats.org/officeDocument/2006/relationships/image" Target="../media/image214.jpeg"/><Relationship Id="rId108" Type="http://schemas.openxmlformats.org/officeDocument/2006/relationships/image" Target="../media/image219.jpeg"/><Relationship Id="rId124" Type="http://schemas.openxmlformats.org/officeDocument/2006/relationships/image" Target="../media/image235.jpeg"/><Relationship Id="rId129" Type="http://schemas.openxmlformats.org/officeDocument/2006/relationships/image" Target="../media/image240.jpeg"/><Relationship Id="rId54" Type="http://schemas.openxmlformats.org/officeDocument/2006/relationships/image" Target="../media/image166.jpeg"/><Relationship Id="rId70" Type="http://schemas.openxmlformats.org/officeDocument/2006/relationships/image" Target="../media/image181.png"/><Relationship Id="rId75" Type="http://schemas.openxmlformats.org/officeDocument/2006/relationships/image" Target="../media/image186.jpeg"/><Relationship Id="rId91" Type="http://schemas.openxmlformats.org/officeDocument/2006/relationships/image" Target="../media/image202.jpeg"/><Relationship Id="rId96" Type="http://schemas.openxmlformats.org/officeDocument/2006/relationships/image" Target="../media/image207.jpeg"/><Relationship Id="rId140" Type="http://schemas.openxmlformats.org/officeDocument/2006/relationships/image" Target="../media/image250.jpeg"/><Relationship Id="rId145" Type="http://schemas.openxmlformats.org/officeDocument/2006/relationships/image" Target="../media/image255.jfif"/><Relationship Id="rId161" Type="http://schemas.openxmlformats.org/officeDocument/2006/relationships/image" Target="../media/image269.png"/><Relationship Id="rId166" Type="http://schemas.openxmlformats.org/officeDocument/2006/relationships/image" Target="../media/image27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8.png"/><Relationship Id="rId23" Type="http://schemas.openxmlformats.org/officeDocument/2006/relationships/image" Target="../media/image135.png"/><Relationship Id="rId28" Type="http://schemas.openxmlformats.org/officeDocument/2006/relationships/image" Target="../media/image140.jpg"/><Relationship Id="rId49" Type="http://schemas.openxmlformats.org/officeDocument/2006/relationships/image" Target="../media/image161.png"/><Relationship Id="rId114" Type="http://schemas.openxmlformats.org/officeDocument/2006/relationships/image" Target="../media/image225.jpeg"/><Relationship Id="rId119" Type="http://schemas.openxmlformats.org/officeDocument/2006/relationships/image" Target="../media/image230.jpeg"/><Relationship Id="rId44" Type="http://schemas.openxmlformats.org/officeDocument/2006/relationships/image" Target="../media/image156.png"/><Relationship Id="rId60" Type="http://schemas.openxmlformats.org/officeDocument/2006/relationships/image" Target="../media/image171.jpeg"/><Relationship Id="rId65" Type="http://schemas.openxmlformats.org/officeDocument/2006/relationships/image" Target="../media/image176.jpeg"/><Relationship Id="rId81" Type="http://schemas.openxmlformats.org/officeDocument/2006/relationships/image" Target="../media/image192.jpeg"/><Relationship Id="rId86" Type="http://schemas.openxmlformats.org/officeDocument/2006/relationships/image" Target="../media/image197.jpeg"/><Relationship Id="rId130" Type="http://schemas.openxmlformats.org/officeDocument/2006/relationships/image" Target="../media/image241.jpeg"/><Relationship Id="rId135" Type="http://schemas.openxmlformats.org/officeDocument/2006/relationships/image" Target="../media/image246.jpeg"/><Relationship Id="rId151" Type="http://schemas.openxmlformats.org/officeDocument/2006/relationships/image" Target="../media/image261.jpeg"/><Relationship Id="rId156" Type="http://schemas.openxmlformats.org/officeDocument/2006/relationships/image" Target="../media/image266.jpeg"/><Relationship Id="rId13" Type="http://schemas.openxmlformats.org/officeDocument/2006/relationships/image" Target="../media/image125.jpeg"/><Relationship Id="rId18" Type="http://schemas.openxmlformats.org/officeDocument/2006/relationships/image" Target="../media/image130.jpeg"/><Relationship Id="rId39" Type="http://schemas.openxmlformats.org/officeDocument/2006/relationships/image" Target="../media/image151.jpeg"/><Relationship Id="rId109" Type="http://schemas.openxmlformats.org/officeDocument/2006/relationships/image" Target="../media/image220.jpeg"/><Relationship Id="rId34" Type="http://schemas.openxmlformats.org/officeDocument/2006/relationships/image" Target="../media/image146.png"/><Relationship Id="rId50" Type="http://schemas.openxmlformats.org/officeDocument/2006/relationships/image" Target="../media/image162.jpeg"/><Relationship Id="rId55" Type="http://schemas.openxmlformats.org/officeDocument/2006/relationships/image" Target="../media/image167.jpeg"/><Relationship Id="rId76" Type="http://schemas.openxmlformats.org/officeDocument/2006/relationships/image" Target="../media/image187.jpeg"/><Relationship Id="rId97" Type="http://schemas.openxmlformats.org/officeDocument/2006/relationships/image" Target="../media/image208.png"/><Relationship Id="rId104" Type="http://schemas.openxmlformats.org/officeDocument/2006/relationships/image" Target="../media/image215.jpg"/><Relationship Id="rId120" Type="http://schemas.openxmlformats.org/officeDocument/2006/relationships/image" Target="../media/image231.jpeg"/><Relationship Id="rId125" Type="http://schemas.openxmlformats.org/officeDocument/2006/relationships/image" Target="../media/image236.jpeg"/><Relationship Id="rId141" Type="http://schemas.openxmlformats.org/officeDocument/2006/relationships/image" Target="../media/image251.jpeg"/><Relationship Id="rId146" Type="http://schemas.openxmlformats.org/officeDocument/2006/relationships/image" Target="../media/image256.png"/><Relationship Id="rId167" Type="http://schemas.microsoft.com/office/2007/relationships/hdphoto" Target="../media/hdphoto17.wdp"/><Relationship Id="rId7" Type="http://schemas.openxmlformats.org/officeDocument/2006/relationships/image" Target="../media/image119.jpeg"/><Relationship Id="rId71" Type="http://schemas.openxmlformats.org/officeDocument/2006/relationships/image" Target="../media/image182.jpeg"/><Relationship Id="rId92" Type="http://schemas.openxmlformats.org/officeDocument/2006/relationships/image" Target="../media/image203.jpeg"/><Relationship Id="rId162" Type="http://schemas.microsoft.com/office/2007/relationships/hdphoto" Target="../media/hdphoto15.wdp"/><Relationship Id="rId2" Type="http://schemas.openxmlformats.org/officeDocument/2006/relationships/notesSlide" Target="../notesSlides/notesSlide2.xml"/><Relationship Id="rId29" Type="http://schemas.openxmlformats.org/officeDocument/2006/relationships/image" Target="../media/image141.jpeg"/><Relationship Id="rId24" Type="http://schemas.openxmlformats.org/officeDocument/2006/relationships/image" Target="../media/image136.jpeg"/><Relationship Id="rId40" Type="http://schemas.openxmlformats.org/officeDocument/2006/relationships/image" Target="../media/image152.png"/><Relationship Id="rId45" Type="http://schemas.openxmlformats.org/officeDocument/2006/relationships/image" Target="../media/image157.jpeg"/><Relationship Id="rId66" Type="http://schemas.openxmlformats.org/officeDocument/2006/relationships/image" Target="../media/image177.jpeg"/><Relationship Id="rId87" Type="http://schemas.openxmlformats.org/officeDocument/2006/relationships/image" Target="../media/image198.jpeg"/><Relationship Id="rId110" Type="http://schemas.openxmlformats.org/officeDocument/2006/relationships/image" Target="../media/image221.jpeg"/><Relationship Id="rId115" Type="http://schemas.openxmlformats.org/officeDocument/2006/relationships/image" Target="../media/image226.jpeg"/><Relationship Id="rId131" Type="http://schemas.openxmlformats.org/officeDocument/2006/relationships/image" Target="../media/image242.jpeg"/><Relationship Id="rId136" Type="http://schemas.openxmlformats.org/officeDocument/2006/relationships/image" Target="../media/image247.jpeg"/><Relationship Id="rId157" Type="http://schemas.microsoft.com/office/2007/relationships/hdphoto" Target="../media/hdphoto13.wdp"/><Relationship Id="rId61" Type="http://schemas.openxmlformats.org/officeDocument/2006/relationships/image" Target="../media/image172.jpeg"/><Relationship Id="rId82" Type="http://schemas.openxmlformats.org/officeDocument/2006/relationships/image" Target="../media/image193.jpeg"/><Relationship Id="rId152" Type="http://schemas.openxmlformats.org/officeDocument/2006/relationships/image" Target="../media/image262.jpeg"/><Relationship Id="rId19" Type="http://schemas.openxmlformats.org/officeDocument/2006/relationships/image" Target="../media/image131.jpeg"/><Relationship Id="rId14" Type="http://schemas.openxmlformats.org/officeDocument/2006/relationships/image" Target="../media/image126.jpeg"/><Relationship Id="rId30" Type="http://schemas.openxmlformats.org/officeDocument/2006/relationships/image" Target="../media/image142.jpeg"/><Relationship Id="rId35" Type="http://schemas.openxmlformats.org/officeDocument/2006/relationships/image" Target="../media/image147.png"/><Relationship Id="rId56" Type="http://schemas.openxmlformats.org/officeDocument/2006/relationships/image" Target="../media/image168.jpeg"/><Relationship Id="rId77" Type="http://schemas.openxmlformats.org/officeDocument/2006/relationships/image" Target="../media/image188.jpeg"/><Relationship Id="rId100" Type="http://schemas.openxmlformats.org/officeDocument/2006/relationships/image" Target="../media/image211.jpeg"/><Relationship Id="rId105" Type="http://schemas.openxmlformats.org/officeDocument/2006/relationships/image" Target="../media/image216.jpg"/><Relationship Id="rId126" Type="http://schemas.openxmlformats.org/officeDocument/2006/relationships/image" Target="../media/image237.jpeg"/><Relationship Id="rId147" Type="http://schemas.openxmlformats.org/officeDocument/2006/relationships/image" Target="../media/image257.png"/><Relationship Id="rId8" Type="http://schemas.openxmlformats.org/officeDocument/2006/relationships/image" Target="../media/image120.jfif"/><Relationship Id="rId51" Type="http://schemas.openxmlformats.org/officeDocument/2006/relationships/image" Target="../media/image163.jpeg"/><Relationship Id="rId72" Type="http://schemas.openxmlformats.org/officeDocument/2006/relationships/image" Target="../media/image183.jpeg"/><Relationship Id="rId93" Type="http://schemas.openxmlformats.org/officeDocument/2006/relationships/image" Target="../media/image204.jpeg"/><Relationship Id="rId98" Type="http://schemas.openxmlformats.org/officeDocument/2006/relationships/image" Target="../media/image209.png"/><Relationship Id="rId121" Type="http://schemas.openxmlformats.org/officeDocument/2006/relationships/image" Target="../media/image232.jpeg"/><Relationship Id="rId142" Type="http://schemas.openxmlformats.org/officeDocument/2006/relationships/image" Target="../media/image252.jpeg"/><Relationship Id="rId163" Type="http://schemas.openxmlformats.org/officeDocument/2006/relationships/image" Target="../media/image270.jpeg"/><Relationship Id="rId3" Type="http://schemas.openxmlformats.org/officeDocument/2006/relationships/image" Target="../media/image115.png"/><Relationship Id="rId25" Type="http://schemas.openxmlformats.org/officeDocument/2006/relationships/image" Target="../media/image137.jpeg"/><Relationship Id="rId46" Type="http://schemas.openxmlformats.org/officeDocument/2006/relationships/image" Target="../media/image158.jpeg"/><Relationship Id="rId67" Type="http://schemas.openxmlformats.org/officeDocument/2006/relationships/image" Target="../media/image178.jpeg"/><Relationship Id="rId116" Type="http://schemas.openxmlformats.org/officeDocument/2006/relationships/image" Target="../media/image227.jpeg"/><Relationship Id="rId137" Type="http://schemas.openxmlformats.org/officeDocument/2006/relationships/image" Target="../media/image248.jpeg"/><Relationship Id="rId158" Type="http://schemas.openxmlformats.org/officeDocument/2006/relationships/image" Target="../media/image267.png"/><Relationship Id="rId20" Type="http://schemas.openxmlformats.org/officeDocument/2006/relationships/image" Target="../media/image132.jpeg"/><Relationship Id="rId41" Type="http://schemas.openxmlformats.org/officeDocument/2006/relationships/image" Target="../media/image153.jpeg"/><Relationship Id="rId62" Type="http://schemas.openxmlformats.org/officeDocument/2006/relationships/image" Target="../media/image173.png"/><Relationship Id="rId83" Type="http://schemas.openxmlformats.org/officeDocument/2006/relationships/image" Target="../media/image194.png"/><Relationship Id="rId88" Type="http://schemas.openxmlformats.org/officeDocument/2006/relationships/image" Target="../media/image199.jpeg"/><Relationship Id="rId111" Type="http://schemas.openxmlformats.org/officeDocument/2006/relationships/image" Target="../media/image222.jpeg"/><Relationship Id="rId132" Type="http://schemas.openxmlformats.org/officeDocument/2006/relationships/image" Target="../media/image243.jpeg"/><Relationship Id="rId153" Type="http://schemas.openxmlformats.org/officeDocument/2006/relationships/image" Target="../media/image263.jpeg"/><Relationship Id="rId15" Type="http://schemas.openxmlformats.org/officeDocument/2006/relationships/image" Target="../media/image127.jfif"/><Relationship Id="rId36" Type="http://schemas.openxmlformats.org/officeDocument/2006/relationships/image" Target="../media/image148.jpeg"/><Relationship Id="rId57" Type="http://schemas.openxmlformats.org/officeDocument/2006/relationships/image" Target="../media/image169.jpeg"/><Relationship Id="rId106" Type="http://schemas.openxmlformats.org/officeDocument/2006/relationships/image" Target="../media/image217.jpg"/><Relationship Id="rId127" Type="http://schemas.openxmlformats.org/officeDocument/2006/relationships/image" Target="../media/image238.jpeg"/><Relationship Id="rId10" Type="http://schemas.openxmlformats.org/officeDocument/2006/relationships/image" Target="../media/image122.jpeg"/><Relationship Id="rId31" Type="http://schemas.openxmlformats.org/officeDocument/2006/relationships/image" Target="../media/image143.jpeg"/><Relationship Id="rId52" Type="http://schemas.openxmlformats.org/officeDocument/2006/relationships/image" Target="../media/image164.jpeg"/><Relationship Id="rId73" Type="http://schemas.openxmlformats.org/officeDocument/2006/relationships/image" Target="../media/image184.jpeg"/><Relationship Id="rId78" Type="http://schemas.openxmlformats.org/officeDocument/2006/relationships/image" Target="../media/image189.jpeg"/><Relationship Id="rId94" Type="http://schemas.openxmlformats.org/officeDocument/2006/relationships/image" Target="../media/image205.jpeg"/><Relationship Id="rId99" Type="http://schemas.openxmlformats.org/officeDocument/2006/relationships/image" Target="../media/image210.jpeg"/><Relationship Id="rId101" Type="http://schemas.openxmlformats.org/officeDocument/2006/relationships/image" Target="../media/image212.jpeg"/><Relationship Id="rId122" Type="http://schemas.openxmlformats.org/officeDocument/2006/relationships/image" Target="../media/image233.jpeg"/><Relationship Id="rId143" Type="http://schemas.openxmlformats.org/officeDocument/2006/relationships/image" Target="../media/image253.png"/><Relationship Id="rId148" Type="http://schemas.openxmlformats.org/officeDocument/2006/relationships/image" Target="../media/image258.jfif"/><Relationship Id="rId164" Type="http://schemas.openxmlformats.org/officeDocument/2006/relationships/image" Target="../media/image271.jpeg"/><Relationship Id="rId4" Type="http://schemas.openxmlformats.org/officeDocument/2006/relationships/image" Target="../media/image116.jpeg"/><Relationship Id="rId9" Type="http://schemas.openxmlformats.org/officeDocument/2006/relationships/image" Target="../media/image121.jpeg"/><Relationship Id="rId26" Type="http://schemas.openxmlformats.org/officeDocument/2006/relationships/image" Target="../media/image138.png"/><Relationship Id="rId47" Type="http://schemas.openxmlformats.org/officeDocument/2006/relationships/image" Target="../media/image159.jpeg"/><Relationship Id="rId68" Type="http://schemas.openxmlformats.org/officeDocument/2006/relationships/image" Target="../media/image179.jpeg"/><Relationship Id="rId89" Type="http://schemas.openxmlformats.org/officeDocument/2006/relationships/image" Target="../media/image200.jpeg"/><Relationship Id="rId112" Type="http://schemas.openxmlformats.org/officeDocument/2006/relationships/image" Target="../media/image223.jpeg"/><Relationship Id="rId133" Type="http://schemas.openxmlformats.org/officeDocument/2006/relationships/image" Target="../media/image244.jpeg"/><Relationship Id="rId154" Type="http://schemas.openxmlformats.org/officeDocument/2006/relationships/image" Target="../media/image264.jpeg"/><Relationship Id="rId16" Type="http://schemas.openxmlformats.org/officeDocument/2006/relationships/image" Target="../media/image128.jpeg"/><Relationship Id="rId37" Type="http://schemas.openxmlformats.org/officeDocument/2006/relationships/image" Target="../media/image149.jpeg"/><Relationship Id="rId58" Type="http://schemas.microsoft.com/office/2007/relationships/hdphoto" Target="../media/hdphoto11.wdp"/><Relationship Id="rId79" Type="http://schemas.openxmlformats.org/officeDocument/2006/relationships/image" Target="../media/image190.jpeg"/><Relationship Id="rId102" Type="http://schemas.openxmlformats.org/officeDocument/2006/relationships/image" Target="../media/image213.jpeg"/><Relationship Id="rId123" Type="http://schemas.openxmlformats.org/officeDocument/2006/relationships/image" Target="../media/image234.jpeg"/><Relationship Id="rId144" Type="http://schemas.openxmlformats.org/officeDocument/2006/relationships/image" Target="../media/image254.jpeg"/><Relationship Id="rId90" Type="http://schemas.openxmlformats.org/officeDocument/2006/relationships/image" Target="../media/image201.jpeg"/><Relationship Id="rId165" Type="http://schemas.microsoft.com/office/2007/relationships/hdphoto" Target="../media/hdphoto16.wdp"/><Relationship Id="rId27" Type="http://schemas.openxmlformats.org/officeDocument/2006/relationships/image" Target="../media/image139.png"/><Relationship Id="rId48" Type="http://schemas.openxmlformats.org/officeDocument/2006/relationships/image" Target="../media/image160.jfif"/><Relationship Id="rId69" Type="http://schemas.openxmlformats.org/officeDocument/2006/relationships/image" Target="../media/image180.jpeg"/><Relationship Id="rId113" Type="http://schemas.openxmlformats.org/officeDocument/2006/relationships/image" Target="../media/image224.jpeg"/><Relationship Id="rId134" Type="http://schemas.openxmlformats.org/officeDocument/2006/relationships/image" Target="../media/image245.jpeg"/><Relationship Id="rId80" Type="http://schemas.openxmlformats.org/officeDocument/2006/relationships/image" Target="../media/image191.jpeg"/><Relationship Id="rId155" Type="http://schemas.openxmlformats.org/officeDocument/2006/relationships/image" Target="../media/image265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5.jpeg"/><Relationship Id="rId21" Type="http://schemas.openxmlformats.org/officeDocument/2006/relationships/image" Target="../media/image135.png"/><Relationship Id="rId42" Type="http://schemas.openxmlformats.org/officeDocument/2006/relationships/image" Target="../media/image158.jpeg"/><Relationship Id="rId63" Type="http://schemas.openxmlformats.org/officeDocument/2006/relationships/image" Target="../media/image180.jpeg"/><Relationship Id="rId84" Type="http://schemas.openxmlformats.org/officeDocument/2006/relationships/image" Target="../media/image202.jpeg"/><Relationship Id="rId138" Type="http://schemas.openxmlformats.org/officeDocument/2006/relationships/image" Target="../media/image261.jpeg"/><Relationship Id="rId159" Type="http://schemas.openxmlformats.org/officeDocument/2006/relationships/image" Target="../media/image251.jpeg"/><Relationship Id="rId107" Type="http://schemas.openxmlformats.org/officeDocument/2006/relationships/image" Target="../media/image225.jpeg"/><Relationship Id="rId11" Type="http://schemas.openxmlformats.org/officeDocument/2006/relationships/image" Target="../media/image123.jpeg"/><Relationship Id="rId32" Type="http://schemas.openxmlformats.org/officeDocument/2006/relationships/image" Target="../media/image147.png"/><Relationship Id="rId53" Type="http://schemas.openxmlformats.org/officeDocument/2006/relationships/image" Target="../media/image170.jpeg"/><Relationship Id="rId74" Type="http://schemas.openxmlformats.org/officeDocument/2006/relationships/image" Target="../media/image191.jpeg"/><Relationship Id="rId128" Type="http://schemas.openxmlformats.org/officeDocument/2006/relationships/image" Target="../media/image246.jpeg"/><Relationship Id="rId149" Type="http://schemas.microsoft.com/office/2007/relationships/hdphoto" Target="../media/hdphoto15.wdp"/><Relationship Id="rId5" Type="http://schemas.openxmlformats.org/officeDocument/2006/relationships/image" Target="../media/image117.jpeg"/><Relationship Id="rId95" Type="http://schemas.openxmlformats.org/officeDocument/2006/relationships/image" Target="../media/image213.jpeg"/><Relationship Id="rId160" Type="http://schemas.openxmlformats.org/officeDocument/2006/relationships/image" Target="../media/image254.jpeg"/><Relationship Id="rId22" Type="http://schemas.openxmlformats.org/officeDocument/2006/relationships/image" Target="../media/image136.jpeg"/><Relationship Id="rId43" Type="http://schemas.openxmlformats.org/officeDocument/2006/relationships/image" Target="../media/image159.jpeg"/><Relationship Id="rId64" Type="http://schemas.openxmlformats.org/officeDocument/2006/relationships/image" Target="../media/image181.png"/><Relationship Id="rId118" Type="http://schemas.openxmlformats.org/officeDocument/2006/relationships/image" Target="../media/image236.jpeg"/><Relationship Id="rId139" Type="http://schemas.openxmlformats.org/officeDocument/2006/relationships/image" Target="../media/image262.jpeg"/><Relationship Id="rId85" Type="http://schemas.openxmlformats.org/officeDocument/2006/relationships/image" Target="../media/image203.jpeg"/><Relationship Id="rId150" Type="http://schemas.openxmlformats.org/officeDocument/2006/relationships/image" Target="../media/image140.jpg"/><Relationship Id="rId12" Type="http://schemas.openxmlformats.org/officeDocument/2006/relationships/image" Target="../media/image124.jpeg"/><Relationship Id="rId17" Type="http://schemas.openxmlformats.org/officeDocument/2006/relationships/image" Target="../media/image129.jpeg"/><Relationship Id="rId33" Type="http://schemas.openxmlformats.org/officeDocument/2006/relationships/image" Target="../media/image148.jpeg"/><Relationship Id="rId38" Type="http://schemas.openxmlformats.org/officeDocument/2006/relationships/image" Target="../media/image154.jpeg"/><Relationship Id="rId59" Type="http://schemas.openxmlformats.org/officeDocument/2006/relationships/image" Target="../media/image176.jpeg"/><Relationship Id="rId103" Type="http://schemas.openxmlformats.org/officeDocument/2006/relationships/image" Target="../media/image221.jpeg"/><Relationship Id="rId108" Type="http://schemas.openxmlformats.org/officeDocument/2006/relationships/image" Target="../media/image226.jpeg"/><Relationship Id="rId124" Type="http://schemas.openxmlformats.org/officeDocument/2006/relationships/image" Target="../media/image242.jpeg"/><Relationship Id="rId129" Type="http://schemas.openxmlformats.org/officeDocument/2006/relationships/image" Target="../media/image247.jpeg"/><Relationship Id="rId54" Type="http://schemas.openxmlformats.org/officeDocument/2006/relationships/image" Target="../media/image171.jpeg"/><Relationship Id="rId70" Type="http://schemas.openxmlformats.org/officeDocument/2006/relationships/image" Target="../media/image187.jpeg"/><Relationship Id="rId75" Type="http://schemas.openxmlformats.org/officeDocument/2006/relationships/image" Target="../media/image192.jpeg"/><Relationship Id="rId91" Type="http://schemas.openxmlformats.org/officeDocument/2006/relationships/image" Target="../media/image209.png"/><Relationship Id="rId96" Type="http://schemas.openxmlformats.org/officeDocument/2006/relationships/image" Target="../media/image214.jpeg"/><Relationship Id="rId140" Type="http://schemas.openxmlformats.org/officeDocument/2006/relationships/image" Target="../media/image263.jpeg"/><Relationship Id="rId145" Type="http://schemas.openxmlformats.org/officeDocument/2006/relationships/image" Target="../media/image267.png"/><Relationship Id="rId161" Type="http://schemas.openxmlformats.org/officeDocument/2006/relationships/image" Target="../media/image257.png"/><Relationship Id="rId166" Type="http://schemas.openxmlformats.org/officeDocument/2006/relationships/image" Target="../media/image19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8.png"/><Relationship Id="rId23" Type="http://schemas.openxmlformats.org/officeDocument/2006/relationships/image" Target="../media/image137.jpeg"/><Relationship Id="rId28" Type="http://schemas.openxmlformats.org/officeDocument/2006/relationships/image" Target="../media/image143.jpeg"/><Relationship Id="rId49" Type="http://schemas.openxmlformats.org/officeDocument/2006/relationships/image" Target="../media/image165.jpeg"/><Relationship Id="rId114" Type="http://schemas.openxmlformats.org/officeDocument/2006/relationships/image" Target="../media/image232.jpeg"/><Relationship Id="rId119" Type="http://schemas.openxmlformats.org/officeDocument/2006/relationships/image" Target="../media/image237.jpeg"/><Relationship Id="rId44" Type="http://schemas.openxmlformats.org/officeDocument/2006/relationships/image" Target="../media/image160.jfif"/><Relationship Id="rId60" Type="http://schemas.openxmlformats.org/officeDocument/2006/relationships/image" Target="../media/image177.jpeg"/><Relationship Id="rId65" Type="http://schemas.openxmlformats.org/officeDocument/2006/relationships/image" Target="../media/image182.jpeg"/><Relationship Id="rId81" Type="http://schemas.openxmlformats.org/officeDocument/2006/relationships/image" Target="../media/image199.jpeg"/><Relationship Id="rId86" Type="http://schemas.openxmlformats.org/officeDocument/2006/relationships/image" Target="../media/image204.jpeg"/><Relationship Id="rId130" Type="http://schemas.openxmlformats.org/officeDocument/2006/relationships/image" Target="../media/image273.jpeg"/><Relationship Id="rId135" Type="http://schemas.openxmlformats.org/officeDocument/2006/relationships/image" Target="../media/image256.png"/><Relationship Id="rId151" Type="http://schemas.openxmlformats.org/officeDocument/2006/relationships/image" Target="../media/image169.jpeg"/><Relationship Id="rId156" Type="http://schemas.microsoft.com/office/2007/relationships/hdphoto" Target="../media/hdphoto16.wdp"/><Relationship Id="rId13" Type="http://schemas.openxmlformats.org/officeDocument/2006/relationships/image" Target="../media/image125.jpeg"/><Relationship Id="rId18" Type="http://schemas.openxmlformats.org/officeDocument/2006/relationships/image" Target="../media/image131.jpeg"/><Relationship Id="rId39" Type="http://schemas.openxmlformats.org/officeDocument/2006/relationships/image" Target="../media/image155.jpeg"/><Relationship Id="rId109" Type="http://schemas.openxmlformats.org/officeDocument/2006/relationships/image" Target="../media/image227.jpeg"/><Relationship Id="rId34" Type="http://schemas.openxmlformats.org/officeDocument/2006/relationships/image" Target="../media/image150.jpeg"/><Relationship Id="rId50" Type="http://schemas.openxmlformats.org/officeDocument/2006/relationships/image" Target="../media/image166.jpeg"/><Relationship Id="rId55" Type="http://schemas.openxmlformats.org/officeDocument/2006/relationships/image" Target="../media/image172.jpeg"/><Relationship Id="rId76" Type="http://schemas.openxmlformats.org/officeDocument/2006/relationships/image" Target="../media/image193.jpeg"/><Relationship Id="rId97" Type="http://schemas.openxmlformats.org/officeDocument/2006/relationships/image" Target="../media/image215.jpg"/><Relationship Id="rId104" Type="http://schemas.openxmlformats.org/officeDocument/2006/relationships/image" Target="../media/image222.jpeg"/><Relationship Id="rId120" Type="http://schemas.openxmlformats.org/officeDocument/2006/relationships/image" Target="../media/image238.jpeg"/><Relationship Id="rId125" Type="http://schemas.openxmlformats.org/officeDocument/2006/relationships/image" Target="../media/image243.jpeg"/><Relationship Id="rId141" Type="http://schemas.openxmlformats.org/officeDocument/2006/relationships/image" Target="../media/image264.jpeg"/><Relationship Id="rId146" Type="http://schemas.microsoft.com/office/2007/relationships/hdphoto" Target="../media/hdphoto14.wdp"/><Relationship Id="rId7" Type="http://schemas.openxmlformats.org/officeDocument/2006/relationships/image" Target="../media/image119.jpeg"/><Relationship Id="rId71" Type="http://schemas.openxmlformats.org/officeDocument/2006/relationships/image" Target="../media/image188.jpeg"/><Relationship Id="rId92" Type="http://schemas.openxmlformats.org/officeDocument/2006/relationships/image" Target="../media/image210.jpeg"/><Relationship Id="rId162" Type="http://schemas.openxmlformats.org/officeDocument/2006/relationships/image" Target="../media/image260.jpe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144.jpeg"/><Relationship Id="rId24" Type="http://schemas.openxmlformats.org/officeDocument/2006/relationships/image" Target="../media/image138.png"/><Relationship Id="rId40" Type="http://schemas.openxmlformats.org/officeDocument/2006/relationships/image" Target="../media/image156.png"/><Relationship Id="rId45" Type="http://schemas.openxmlformats.org/officeDocument/2006/relationships/image" Target="../media/image161.png"/><Relationship Id="rId66" Type="http://schemas.openxmlformats.org/officeDocument/2006/relationships/image" Target="../media/image183.jpeg"/><Relationship Id="rId87" Type="http://schemas.openxmlformats.org/officeDocument/2006/relationships/image" Target="../media/image205.jpeg"/><Relationship Id="rId110" Type="http://schemas.openxmlformats.org/officeDocument/2006/relationships/image" Target="../media/image228.jpeg"/><Relationship Id="rId115" Type="http://schemas.openxmlformats.org/officeDocument/2006/relationships/image" Target="../media/image233.jpeg"/><Relationship Id="rId131" Type="http://schemas.openxmlformats.org/officeDocument/2006/relationships/image" Target="../media/image249.jpeg"/><Relationship Id="rId136" Type="http://schemas.openxmlformats.org/officeDocument/2006/relationships/image" Target="../media/image258.jfif"/><Relationship Id="rId157" Type="http://schemas.openxmlformats.org/officeDocument/2006/relationships/image" Target="../media/image134.jpeg"/><Relationship Id="rId61" Type="http://schemas.openxmlformats.org/officeDocument/2006/relationships/image" Target="../media/image178.jpeg"/><Relationship Id="rId82" Type="http://schemas.openxmlformats.org/officeDocument/2006/relationships/image" Target="../media/image200.jpeg"/><Relationship Id="rId152" Type="http://schemas.microsoft.com/office/2007/relationships/hdphoto" Target="../media/hdphoto11.wdp"/><Relationship Id="rId19" Type="http://schemas.openxmlformats.org/officeDocument/2006/relationships/image" Target="../media/image132.jpeg"/><Relationship Id="rId14" Type="http://schemas.openxmlformats.org/officeDocument/2006/relationships/image" Target="../media/image126.jpeg"/><Relationship Id="rId30" Type="http://schemas.openxmlformats.org/officeDocument/2006/relationships/image" Target="../media/image145.jpeg"/><Relationship Id="rId35" Type="http://schemas.openxmlformats.org/officeDocument/2006/relationships/image" Target="../media/image151.jpeg"/><Relationship Id="rId56" Type="http://schemas.openxmlformats.org/officeDocument/2006/relationships/image" Target="../media/image173.png"/><Relationship Id="rId77" Type="http://schemas.openxmlformats.org/officeDocument/2006/relationships/image" Target="../media/image194.png"/><Relationship Id="rId100" Type="http://schemas.openxmlformats.org/officeDocument/2006/relationships/image" Target="../media/image218.jpeg"/><Relationship Id="rId105" Type="http://schemas.openxmlformats.org/officeDocument/2006/relationships/image" Target="../media/image223.jpeg"/><Relationship Id="rId126" Type="http://schemas.openxmlformats.org/officeDocument/2006/relationships/image" Target="../media/image244.jpeg"/><Relationship Id="rId147" Type="http://schemas.openxmlformats.org/officeDocument/2006/relationships/image" Target="../media/image268.png"/><Relationship Id="rId8" Type="http://schemas.openxmlformats.org/officeDocument/2006/relationships/image" Target="../media/image120.jfif"/><Relationship Id="rId51" Type="http://schemas.openxmlformats.org/officeDocument/2006/relationships/image" Target="../media/image167.jpeg"/><Relationship Id="rId72" Type="http://schemas.openxmlformats.org/officeDocument/2006/relationships/image" Target="../media/image189.jpeg"/><Relationship Id="rId93" Type="http://schemas.openxmlformats.org/officeDocument/2006/relationships/image" Target="../media/image211.jpeg"/><Relationship Id="rId98" Type="http://schemas.openxmlformats.org/officeDocument/2006/relationships/image" Target="../media/image216.jpg"/><Relationship Id="rId121" Type="http://schemas.openxmlformats.org/officeDocument/2006/relationships/image" Target="../media/image239.jpeg"/><Relationship Id="rId142" Type="http://schemas.openxmlformats.org/officeDocument/2006/relationships/image" Target="../media/image265.png"/><Relationship Id="rId163" Type="http://schemas.openxmlformats.org/officeDocument/2006/relationships/image" Target="../media/image272.jpeg"/><Relationship Id="rId3" Type="http://schemas.openxmlformats.org/officeDocument/2006/relationships/image" Target="../media/image115.png"/><Relationship Id="rId25" Type="http://schemas.openxmlformats.org/officeDocument/2006/relationships/image" Target="../media/image139.png"/><Relationship Id="rId46" Type="http://schemas.openxmlformats.org/officeDocument/2006/relationships/image" Target="../media/image162.jpeg"/><Relationship Id="rId67" Type="http://schemas.openxmlformats.org/officeDocument/2006/relationships/image" Target="../media/image184.jpeg"/><Relationship Id="rId116" Type="http://schemas.openxmlformats.org/officeDocument/2006/relationships/image" Target="../media/image234.jpeg"/><Relationship Id="rId137" Type="http://schemas.openxmlformats.org/officeDocument/2006/relationships/image" Target="../media/image259.jpeg"/><Relationship Id="rId158" Type="http://schemas.openxmlformats.org/officeDocument/2006/relationships/image" Target="../media/image130.jpeg"/><Relationship Id="rId20" Type="http://schemas.openxmlformats.org/officeDocument/2006/relationships/image" Target="../media/image133.jpeg"/><Relationship Id="rId41" Type="http://schemas.openxmlformats.org/officeDocument/2006/relationships/image" Target="../media/image157.jpeg"/><Relationship Id="rId62" Type="http://schemas.openxmlformats.org/officeDocument/2006/relationships/image" Target="../media/image179.jpeg"/><Relationship Id="rId83" Type="http://schemas.openxmlformats.org/officeDocument/2006/relationships/image" Target="../media/image201.jpeg"/><Relationship Id="rId88" Type="http://schemas.openxmlformats.org/officeDocument/2006/relationships/image" Target="../media/image206.jpeg"/><Relationship Id="rId111" Type="http://schemas.openxmlformats.org/officeDocument/2006/relationships/image" Target="../media/image229.jpeg"/><Relationship Id="rId132" Type="http://schemas.openxmlformats.org/officeDocument/2006/relationships/image" Target="../media/image252.jpeg"/><Relationship Id="rId153" Type="http://schemas.openxmlformats.org/officeDocument/2006/relationships/image" Target="../media/image149.jpeg"/><Relationship Id="rId15" Type="http://schemas.openxmlformats.org/officeDocument/2006/relationships/image" Target="../media/image127.jfif"/><Relationship Id="rId36" Type="http://schemas.openxmlformats.org/officeDocument/2006/relationships/image" Target="../media/image152.png"/><Relationship Id="rId57" Type="http://schemas.openxmlformats.org/officeDocument/2006/relationships/image" Target="../media/image174.jpeg"/><Relationship Id="rId106" Type="http://schemas.openxmlformats.org/officeDocument/2006/relationships/image" Target="../media/image224.jpeg"/><Relationship Id="rId127" Type="http://schemas.openxmlformats.org/officeDocument/2006/relationships/image" Target="../media/image245.jpeg"/><Relationship Id="rId10" Type="http://schemas.openxmlformats.org/officeDocument/2006/relationships/image" Target="../media/image122.jpeg"/><Relationship Id="rId31" Type="http://schemas.openxmlformats.org/officeDocument/2006/relationships/image" Target="../media/image146.png"/><Relationship Id="rId52" Type="http://schemas.openxmlformats.org/officeDocument/2006/relationships/image" Target="../media/image168.jpeg"/><Relationship Id="rId73" Type="http://schemas.openxmlformats.org/officeDocument/2006/relationships/image" Target="../media/image190.jpeg"/><Relationship Id="rId78" Type="http://schemas.openxmlformats.org/officeDocument/2006/relationships/image" Target="../media/image195.jpeg"/><Relationship Id="rId94" Type="http://schemas.openxmlformats.org/officeDocument/2006/relationships/image" Target="../media/image212.jpeg"/><Relationship Id="rId99" Type="http://schemas.openxmlformats.org/officeDocument/2006/relationships/image" Target="../media/image217.jpg"/><Relationship Id="rId101" Type="http://schemas.openxmlformats.org/officeDocument/2006/relationships/image" Target="../media/image219.jpeg"/><Relationship Id="rId122" Type="http://schemas.openxmlformats.org/officeDocument/2006/relationships/image" Target="../media/image240.jpeg"/><Relationship Id="rId143" Type="http://schemas.openxmlformats.org/officeDocument/2006/relationships/image" Target="../media/image266.jpeg"/><Relationship Id="rId148" Type="http://schemas.openxmlformats.org/officeDocument/2006/relationships/image" Target="../media/image269.png"/><Relationship Id="rId164" Type="http://schemas.microsoft.com/office/2007/relationships/hdphoto" Target="../media/hdphoto17.wdp"/><Relationship Id="rId4" Type="http://schemas.openxmlformats.org/officeDocument/2006/relationships/image" Target="../media/image116.jpeg"/><Relationship Id="rId9" Type="http://schemas.openxmlformats.org/officeDocument/2006/relationships/image" Target="../media/image121.jpeg"/><Relationship Id="rId26" Type="http://schemas.openxmlformats.org/officeDocument/2006/relationships/image" Target="../media/image141.jpeg"/><Relationship Id="rId47" Type="http://schemas.openxmlformats.org/officeDocument/2006/relationships/image" Target="../media/image163.jpeg"/><Relationship Id="rId68" Type="http://schemas.openxmlformats.org/officeDocument/2006/relationships/image" Target="../media/image185.jpeg"/><Relationship Id="rId89" Type="http://schemas.openxmlformats.org/officeDocument/2006/relationships/image" Target="../media/image207.jpeg"/><Relationship Id="rId112" Type="http://schemas.openxmlformats.org/officeDocument/2006/relationships/image" Target="../media/image230.jpeg"/><Relationship Id="rId133" Type="http://schemas.openxmlformats.org/officeDocument/2006/relationships/image" Target="../media/image253.png"/><Relationship Id="rId154" Type="http://schemas.openxmlformats.org/officeDocument/2006/relationships/image" Target="../media/image270.jpeg"/><Relationship Id="rId16" Type="http://schemas.openxmlformats.org/officeDocument/2006/relationships/image" Target="../media/image128.jpeg"/><Relationship Id="rId37" Type="http://schemas.openxmlformats.org/officeDocument/2006/relationships/image" Target="../media/image153.jpeg"/><Relationship Id="rId58" Type="http://schemas.openxmlformats.org/officeDocument/2006/relationships/image" Target="../media/image175.jpeg"/><Relationship Id="rId79" Type="http://schemas.openxmlformats.org/officeDocument/2006/relationships/image" Target="../media/image196.png"/><Relationship Id="rId102" Type="http://schemas.openxmlformats.org/officeDocument/2006/relationships/image" Target="../media/image220.jpeg"/><Relationship Id="rId123" Type="http://schemas.openxmlformats.org/officeDocument/2006/relationships/image" Target="../media/image241.jpeg"/><Relationship Id="rId144" Type="http://schemas.microsoft.com/office/2007/relationships/hdphoto" Target="../media/hdphoto13.wdp"/><Relationship Id="rId90" Type="http://schemas.openxmlformats.org/officeDocument/2006/relationships/image" Target="../media/image208.png"/><Relationship Id="rId165" Type="http://schemas.openxmlformats.org/officeDocument/2006/relationships/image" Target="../media/image250.jpeg"/><Relationship Id="rId27" Type="http://schemas.openxmlformats.org/officeDocument/2006/relationships/image" Target="../media/image142.jpeg"/><Relationship Id="rId48" Type="http://schemas.openxmlformats.org/officeDocument/2006/relationships/image" Target="../media/image164.jpeg"/><Relationship Id="rId69" Type="http://schemas.openxmlformats.org/officeDocument/2006/relationships/image" Target="../media/image186.jpeg"/><Relationship Id="rId113" Type="http://schemas.openxmlformats.org/officeDocument/2006/relationships/image" Target="../media/image231.jpeg"/><Relationship Id="rId134" Type="http://schemas.openxmlformats.org/officeDocument/2006/relationships/image" Target="../media/image255.jfif"/><Relationship Id="rId80" Type="http://schemas.openxmlformats.org/officeDocument/2006/relationships/image" Target="../media/image197.jpeg"/><Relationship Id="rId155" Type="http://schemas.openxmlformats.org/officeDocument/2006/relationships/image" Target="../media/image2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/>
          <p:cNvSpPr>
            <a:spLocks noGrp="1"/>
          </p:cNvSpPr>
          <p:nvPr>
            <p:ph type="ctrTitle"/>
          </p:nvPr>
        </p:nvSpPr>
        <p:spPr>
          <a:xfrm>
            <a:off x="-1" y="4047914"/>
            <a:ext cx="9143493" cy="594066"/>
          </a:xfrm>
        </p:spPr>
        <p:txBody>
          <a:bodyPr>
            <a:noAutofit/>
          </a:bodyPr>
          <a:lstStyle/>
          <a:p>
            <a:r>
              <a:rPr lang="en-GB" sz="1100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  <a:t>CARTIF</a:t>
            </a:r>
            <a:br>
              <a:rPr lang="en-GB" sz="1100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1200" b="1" spc="300" dirty="0" smtClean="0">
                <a:latin typeface="Source Sans Pro" panose="020B0503030403020204" pitchFamily="34" charset="0"/>
              </a:rPr>
              <a:t>Cristina de Torre</a:t>
            </a:r>
            <a:r>
              <a:rPr lang="en-GB" sz="1200" b="1" spc="300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  <a:t/>
            </a:r>
            <a:br>
              <a:rPr lang="en-GB" sz="1200" b="1" spc="300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1100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  <a:t>Project Coordinator</a:t>
            </a:r>
            <a:endParaRPr lang="en-GB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4 Título"/>
          <p:cNvSpPr txBox="1">
            <a:spLocks/>
          </p:cNvSpPr>
          <p:nvPr/>
        </p:nvSpPr>
        <p:spPr>
          <a:xfrm>
            <a:off x="1632924" y="3007124"/>
            <a:ext cx="5936196" cy="605929"/>
          </a:xfrm>
          <a:prstGeom prst="rect">
            <a:avLst/>
          </a:prstGeom>
          <a:solidFill>
            <a:schemeClr val="bg1">
              <a:alpha val="8509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pc="3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CONCLUSIONS &amp; TAKEAWAYS</a:t>
            </a:r>
            <a:endParaRPr lang="en-GB" sz="2000" spc="3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5 Subtítulo"/>
          <p:cNvSpPr txBox="1">
            <a:spLocks/>
          </p:cNvSpPr>
          <p:nvPr/>
        </p:nvSpPr>
        <p:spPr>
          <a:xfrm>
            <a:off x="1632924" y="3654503"/>
            <a:ext cx="5923234" cy="324036"/>
          </a:xfrm>
          <a:prstGeom prst="rect">
            <a:avLst/>
          </a:prstGeom>
          <a:solidFill>
            <a:schemeClr val="bg1">
              <a:alpha val="8509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b="1" spc="3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3</a:t>
            </a:r>
            <a:r>
              <a:rPr lang="en-GB" sz="1200" b="1" spc="3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rd</a:t>
            </a:r>
            <a:r>
              <a:rPr lang="en-GB" sz="1200" b="1" spc="3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FINAL CONFERENCE</a:t>
            </a:r>
            <a:endParaRPr lang="en-GB" sz="1200" b="1" spc="3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15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3" t="25750" r="903" b="-14937"/>
          <a:stretch/>
        </p:blipFill>
        <p:spPr>
          <a:xfrm>
            <a:off x="-83338" y="0"/>
            <a:ext cx="9227338" cy="6172149"/>
          </a:xfrm>
          <a:prstGeom prst="rect">
            <a:avLst/>
          </a:prstGeom>
        </p:spPr>
      </p:pic>
      <p:sp>
        <p:nvSpPr>
          <p:cNvPr id="6" name="5 CuadroTexto">
            <a:hlinkClick r:id="rId3"/>
          </p:cNvPr>
          <p:cNvSpPr txBox="1"/>
          <p:nvPr/>
        </p:nvSpPr>
        <p:spPr>
          <a:xfrm>
            <a:off x="0" y="978134"/>
            <a:ext cx="2556284" cy="2539157"/>
          </a:xfrm>
          <a:prstGeom prst="rect">
            <a:avLst/>
          </a:prstGeom>
          <a:solidFill>
            <a:srgbClr val="51A026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our </a:t>
            </a:r>
            <a:r>
              <a:rPr lang="en-GB" sz="2200" dirty="0">
                <a:solidFill>
                  <a:prstClr val="white"/>
                </a:solidFill>
                <a:latin typeface="Arial Narrow" panose="020B0606020202030204" pitchFamily="34" charset="0"/>
              </a:rPr>
              <a:t>goal </a:t>
            </a:r>
            <a:r>
              <a:rPr lang="en-GB" sz="22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was </a:t>
            </a:r>
            <a:r>
              <a:rPr lang="en-GB" sz="2200" dirty="0">
                <a:solidFill>
                  <a:prstClr val="white"/>
                </a:solidFill>
                <a:latin typeface="Arial Narrow" panose="020B0606020202030204" pitchFamily="34" charset="0"/>
              </a:rPr>
              <a:t>providing a model to make cities</a:t>
            </a:r>
          </a:p>
          <a:p>
            <a:pPr algn="ctr"/>
            <a:r>
              <a:rPr lang="en-GB" sz="5500" b="1" dirty="0">
                <a:solidFill>
                  <a:prstClr val="white"/>
                </a:solidFill>
                <a:latin typeface="Arial Narrow" panose="020B0606020202030204" pitchFamily="34" charset="0"/>
              </a:rPr>
              <a:t>smarter</a:t>
            </a:r>
            <a:r>
              <a:rPr lang="en-GB" sz="44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en-GB" sz="2200" kern="2000" spc="1200" dirty="0">
                <a:solidFill>
                  <a:prstClr val="white"/>
                </a:solidFill>
                <a:latin typeface="Arial Narrow" panose="020B0606020202030204" pitchFamily="34" charset="0"/>
              </a:rPr>
              <a:t>and mor</a:t>
            </a:r>
            <a:r>
              <a:rPr lang="en-GB" sz="2200" kern="2000" dirty="0">
                <a:solidFill>
                  <a:prstClr val="white"/>
                </a:solidFill>
                <a:latin typeface="Arial Narrow" panose="020B0606020202030204" pitchFamily="34" charset="0"/>
              </a:rPr>
              <a:t>e</a:t>
            </a:r>
            <a:r>
              <a:rPr lang="en-GB" sz="2200" kern="2000" spc="1200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en-GB" sz="3700" b="1" dirty="0">
                <a:solidFill>
                  <a:prstClr val="white"/>
                </a:solidFill>
                <a:latin typeface="Arial Narrow" panose="020B0606020202030204" pitchFamily="34" charset="0"/>
              </a:rPr>
              <a:t>sustainable</a:t>
            </a:r>
          </a:p>
        </p:txBody>
      </p:sp>
      <p:sp>
        <p:nvSpPr>
          <p:cNvPr id="7" name="6 CuadroTexto">
            <a:hlinkClick r:id="rId3"/>
          </p:cNvPr>
          <p:cNvSpPr txBox="1"/>
          <p:nvPr/>
        </p:nvSpPr>
        <p:spPr>
          <a:xfrm>
            <a:off x="6587716" y="4712613"/>
            <a:ext cx="2556284" cy="430887"/>
          </a:xfrm>
          <a:prstGeom prst="rect">
            <a:avLst/>
          </a:prstGeom>
          <a:solidFill>
            <a:srgbClr val="51A026">
              <a:alpha val="75000"/>
            </a:srgbClr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2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/>
              <a:t>Valladolid</a:t>
            </a:r>
          </a:p>
        </p:txBody>
      </p:sp>
    </p:spTree>
    <p:extLst>
      <p:ext uri="{BB962C8B-B14F-4D97-AF65-F5344CB8AC3E}">
        <p14:creationId xmlns:p14="http://schemas.microsoft.com/office/powerpoint/2010/main" val="328026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8494" cy="5369768"/>
          </a:xfrm>
          <a:prstGeom prst="rect">
            <a:avLst/>
          </a:prstGeom>
        </p:spPr>
      </p:pic>
      <p:sp>
        <p:nvSpPr>
          <p:cNvPr id="6" name="5 CuadroTexto">
            <a:hlinkClick r:id="rId3"/>
          </p:cNvPr>
          <p:cNvSpPr txBox="1"/>
          <p:nvPr/>
        </p:nvSpPr>
        <p:spPr>
          <a:xfrm>
            <a:off x="0" y="979200"/>
            <a:ext cx="2700000" cy="2816156"/>
          </a:xfrm>
          <a:prstGeom prst="rect">
            <a:avLst/>
          </a:prstGeom>
          <a:solidFill>
            <a:schemeClr val="accent4">
              <a:alpha val="75000"/>
            </a:schemeClr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2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sz="2000" dirty="0"/>
              <a:t>An</a:t>
            </a:r>
            <a:r>
              <a:rPr lang="en-GB" sz="2000" b="1" dirty="0" smtClean="0"/>
              <a:t> </a:t>
            </a:r>
            <a:r>
              <a:rPr lang="en-GB" sz="5000" b="1" dirty="0"/>
              <a:t>Urban</a:t>
            </a:r>
            <a:r>
              <a:rPr lang="en-GB" b="1" dirty="0"/>
              <a:t> Regeneration Model</a:t>
            </a:r>
            <a:r>
              <a:rPr lang="en-GB" sz="2000" b="1" dirty="0" smtClean="0"/>
              <a:t>,</a:t>
            </a:r>
          </a:p>
          <a:p>
            <a:r>
              <a:rPr lang="en-GB" sz="4000" b="1" dirty="0"/>
              <a:t>replicable</a:t>
            </a:r>
            <a:r>
              <a:rPr lang="en-GB" sz="2000" b="1" dirty="0" smtClean="0"/>
              <a:t> </a:t>
            </a:r>
            <a:r>
              <a:rPr lang="en-GB" sz="2000" b="1" dirty="0"/>
              <a:t>and holistic</a:t>
            </a:r>
            <a:r>
              <a:rPr lang="en-GB" sz="2000" b="1" dirty="0" smtClean="0"/>
              <a:t>,</a:t>
            </a:r>
          </a:p>
          <a:p>
            <a:r>
              <a:rPr lang="en-GB" sz="2000" b="1" dirty="0" smtClean="0"/>
              <a:t> </a:t>
            </a:r>
            <a:r>
              <a:rPr lang="en-GB" sz="2000" kern="2000" spc="1200" dirty="0"/>
              <a:t>has been defined</a:t>
            </a:r>
          </a:p>
        </p:txBody>
      </p:sp>
      <p:sp>
        <p:nvSpPr>
          <p:cNvPr id="7" name="6 CuadroTexto">
            <a:hlinkClick r:id="rId3"/>
          </p:cNvPr>
          <p:cNvSpPr txBox="1"/>
          <p:nvPr/>
        </p:nvSpPr>
        <p:spPr>
          <a:xfrm>
            <a:off x="6599326" y="4979952"/>
            <a:ext cx="2556284" cy="400110"/>
          </a:xfrm>
          <a:prstGeom prst="rect">
            <a:avLst/>
          </a:prstGeom>
          <a:solidFill>
            <a:schemeClr val="accent4">
              <a:alpha val="75000"/>
            </a:schemeClr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0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/>
              <a:t>Nottingham</a:t>
            </a:r>
          </a:p>
        </p:txBody>
      </p:sp>
    </p:spTree>
    <p:extLst>
      <p:ext uri="{BB962C8B-B14F-4D97-AF65-F5344CB8AC3E}">
        <p14:creationId xmlns:p14="http://schemas.microsoft.com/office/powerpoint/2010/main" val="76358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9"/>
          <a:stretch/>
        </p:blipFill>
        <p:spPr>
          <a:xfrm>
            <a:off x="-16510" y="0"/>
            <a:ext cx="9160510" cy="51435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CuadroTexto">
            <a:hlinkClick r:id="rId3"/>
          </p:cNvPr>
          <p:cNvSpPr txBox="1"/>
          <p:nvPr/>
        </p:nvSpPr>
        <p:spPr>
          <a:xfrm>
            <a:off x="0" y="979200"/>
            <a:ext cx="2700000" cy="2246769"/>
          </a:xfrm>
          <a:prstGeom prst="rect">
            <a:avLst/>
          </a:prstGeom>
          <a:solidFill>
            <a:schemeClr val="accent1">
              <a:lumMod val="75000"/>
              <a:alpha val="75000"/>
            </a:schemeClr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2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sz="2000" kern="2000" spc="1200" dirty="0"/>
              <a:t>It has been </a:t>
            </a:r>
            <a:endParaRPr lang="en-GB" sz="2000" kern="2000" spc="1200" dirty="0" smtClean="0"/>
          </a:p>
          <a:p>
            <a:r>
              <a:rPr lang="en-GB" sz="2000" dirty="0" smtClean="0"/>
              <a:t>deployed in the  </a:t>
            </a:r>
            <a:r>
              <a:rPr lang="en-GB" sz="4000" b="1" dirty="0" smtClean="0"/>
              <a:t>Lighthouse Cities</a:t>
            </a:r>
            <a:endParaRPr lang="en-GB" sz="2000" kern="2000" spc="1200" dirty="0"/>
          </a:p>
        </p:txBody>
      </p:sp>
      <p:sp>
        <p:nvSpPr>
          <p:cNvPr id="9" name="8 CuadroTexto">
            <a:hlinkClick r:id="rId3"/>
          </p:cNvPr>
          <p:cNvSpPr txBox="1"/>
          <p:nvPr/>
        </p:nvSpPr>
        <p:spPr>
          <a:xfrm>
            <a:off x="6587716" y="4712613"/>
            <a:ext cx="2556284" cy="430887"/>
          </a:xfrm>
          <a:prstGeom prst="rect">
            <a:avLst/>
          </a:prstGeom>
          <a:solidFill>
            <a:schemeClr val="accent1">
              <a:lumMod val="75000"/>
              <a:alpha val="75000"/>
            </a:schemeClr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2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 smtClean="0"/>
              <a:t>Tepebaşı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795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\\SERVEUR\Reseau\eriges\Etudes et projets\01 Centre Ville\06 Gastronomia\05 Communication\02 Perspectives\05 Interieures Miysis 2014\20140227_DEF_02_03\Miysis3D_Eriges_Gastronomia_Vue 03.jpg">
            <a:extLst>
              <a:ext uri="{FF2B5EF4-FFF2-40B4-BE49-F238E27FC236}">
                <a16:creationId xmlns:lc="http://schemas.openxmlformats.org/drawingml/2006/lockedCanvas" xmlns:a16="http://schemas.microsoft.com/office/drawing/2014/main" xmlns:w16se="http://schemas.microsoft.com/office/word/2015/wordml/sym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cx1="http://schemas.microsoft.com/office/drawing/2015/9/8/chartex" xmlns:cx="http://schemas.microsoft.com/office/drawing/2014/chartex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B7317AE1-41CB-4FED-8DCA-DA0627A5E03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t="6025" r="5507" b="22523"/>
          <a:stretch/>
        </p:blipFill>
        <p:spPr bwMode="auto">
          <a:xfrm>
            <a:off x="0" y="16954"/>
            <a:ext cx="9144000" cy="512654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/>
        </p:spPr>
      </p:pic>
      <p:sp>
        <p:nvSpPr>
          <p:cNvPr id="5" name="4 CuadroTexto">
            <a:hlinkClick r:id="rId3"/>
          </p:cNvPr>
          <p:cNvSpPr txBox="1"/>
          <p:nvPr/>
        </p:nvSpPr>
        <p:spPr>
          <a:xfrm>
            <a:off x="6587716" y="4712613"/>
            <a:ext cx="2556284" cy="430887"/>
          </a:xfrm>
          <a:prstGeom prst="rect">
            <a:avLst/>
          </a:prstGeom>
          <a:solidFill>
            <a:schemeClr val="accent3">
              <a:lumMod val="75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Seraing</a:t>
            </a:r>
            <a:endParaRPr lang="en-GB" sz="37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CuadroTexto">
            <a:hlinkClick r:id="rId3"/>
          </p:cNvPr>
          <p:cNvSpPr txBox="1"/>
          <p:nvPr/>
        </p:nvSpPr>
        <p:spPr>
          <a:xfrm>
            <a:off x="0" y="979200"/>
            <a:ext cx="2700000" cy="2862322"/>
          </a:xfrm>
          <a:prstGeom prst="rect">
            <a:avLst/>
          </a:prstGeom>
          <a:solidFill>
            <a:schemeClr val="accent3">
              <a:lumMod val="75000"/>
              <a:alpha val="75000"/>
            </a:schemeClr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2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sz="2000" kern="2000" spc="1200" dirty="0" smtClean="0"/>
              <a:t>And tested</a:t>
            </a:r>
          </a:p>
          <a:p>
            <a:r>
              <a:rPr lang="en-GB" sz="2000" dirty="0" smtClean="0"/>
              <a:t>in the  </a:t>
            </a:r>
            <a:r>
              <a:rPr lang="en-GB" sz="4000" b="1" dirty="0" smtClean="0"/>
              <a:t>Follower cities:</a:t>
            </a:r>
          </a:p>
          <a:p>
            <a:r>
              <a:rPr lang="en-GB" sz="2500" b="1" dirty="0"/>
              <a:t>REPLICATION PLANS</a:t>
            </a:r>
          </a:p>
          <a:p>
            <a:endParaRPr lang="en-GB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227960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5" b="15463"/>
          <a:stretch/>
        </p:blipFill>
        <p:spPr>
          <a:xfrm>
            <a:off x="-1" y="1"/>
            <a:ext cx="9153178" cy="5143500"/>
          </a:xfrm>
          <a:prstGeom prst="rect">
            <a:avLst/>
          </a:prstGeom>
        </p:spPr>
      </p:pic>
      <p:sp>
        <p:nvSpPr>
          <p:cNvPr id="5" name="4 CuadroTexto">
            <a:hlinkClick r:id="rId4"/>
          </p:cNvPr>
          <p:cNvSpPr txBox="1"/>
          <p:nvPr/>
        </p:nvSpPr>
        <p:spPr>
          <a:xfrm>
            <a:off x="6587716" y="4712613"/>
            <a:ext cx="2556284" cy="430887"/>
          </a:xfrm>
          <a:prstGeom prst="rect">
            <a:avLst/>
          </a:prstGeom>
          <a:solidFill>
            <a:srgbClr val="591C24">
              <a:alpha val="5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Miskolc</a:t>
            </a:r>
            <a:endParaRPr lang="en-GB" sz="37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CuadroTexto">
            <a:hlinkClick r:id="rId4"/>
          </p:cNvPr>
          <p:cNvSpPr txBox="1"/>
          <p:nvPr/>
        </p:nvSpPr>
        <p:spPr>
          <a:xfrm>
            <a:off x="0" y="979200"/>
            <a:ext cx="2700000" cy="1554272"/>
          </a:xfrm>
          <a:prstGeom prst="rect">
            <a:avLst/>
          </a:prstGeom>
          <a:solidFill>
            <a:srgbClr val="591C24">
              <a:alpha val="58000"/>
            </a:srgbClr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2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sz="1600" kern="2000" spc="1200" dirty="0" smtClean="0">
                <a:solidFill>
                  <a:schemeClr val="bg1"/>
                </a:solidFill>
              </a:rPr>
              <a:t>REMOURBAN</a:t>
            </a:r>
            <a:r>
              <a:rPr lang="en-GB" sz="2000" kern="2000" spc="1200" dirty="0" smtClean="0">
                <a:solidFill>
                  <a:schemeClr val="bg1"/>
                </a:solidFill>
              </a:rPr>
              <a:t> </a:t>
            </a:r>
            <a:r>
              <a:rPr lang="en-GB" sz="3500" b="1" dirty="0">
                <a:solidFill>
                  <a:schemeClr val="bg1"/>
                </a:solidFill>
              </a:rPr>
              <a:t>cities</a:t>
            </a:r>
            <a:r>
              <a:rPr lang="en-GB" sz="3500" dirty="0" smtClean="0">
                <a:solidFill>
                  <a:schemeClr val="bg1"/>
                </a:solidFill>
              </a:rPr>
              <a:t>:</a:t>
            </a:r>
          </a:p>
          <a:p>
            <a:r>
              <a:rPr lang="en-GB" sz="2000" dirty="0" smtClean="0">
                <a:solidFill>
                  <a:schemeClr val="bg1"/>
                </a:solidFill>
              </a:rPr>
              <a:t>INTEGRATED </a:t>
            </a:r>
            <a:r>
              <a:rPr lang="en-GB" sz="2000" b="1" dirty="0" smtClean="0">
                <a:solidFill>
                  <a:schemeClr val="bg1"/>
                </a:solidFill>
              </a:rPr>
              <a:t>URBAN PLANS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-1" y="475460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err="1">
                <a:solidFill>
                  <a:schemeClr val="bg1"/>
                </a:solidFill>
              </a:rPr>
              <a:t>By</a:t>
            </a:r>
            <a:r>
              <a:rPr lang="es-ES" sz="1000" dirty="0">
                <a:solidFill>
                  <a:schemeClr val="bg1"/>
                </a:solidFill>
              </a:rPr>
              <a:t> </a:t>
            </a:r>
            <a:r>
              <a:rPr lang="es-ES" sz="1000" dirty="0" err="1">
                <a:solidFill>
                  <a:schemeClr val="bg1"/>
                </a:solidFill>
              </a:rPr>
              <a:t>Birincsik</a:t>
            </a:r>
            <a:r>
              <a:rPr lang="es-ES" sz="1000" dirty="0">
                <a:solidFill>
                  <a:schemeClr val="bg1"/>
                </a:solidFill>
              </a:rPr>
              <a:t> </a:t>
            </a:r>
            <a:r>
              <a:rPr lang="es-ES" sz="1000" dirty="0" err="1">
                <a:solidFill>
                  <a:schemeClr val="bg1"/>
                </a:solidFill>
              </a:rPr>
              <a:t>József</a:t>
            </a:r>
            <a:r>
              <a:rPr lang="es-ES" sz="1000" dirty="0">
                <a:solidFill>
                  <a:schemeClr val="bg1"/>
                </a:solidFill>
              </a:rPr>
              <a:t> - </a:t>
            </a:r>
            <a:r>
              <a:rPr lang="es-ES" sz="1000" dirty="0" err="1">
                <a:solidFill>
                  <a:schemeClr val="bg1"/>
                </a:solidFill>
              </a:rPr>
              <a:t>Birincsik</a:t>
            </a:r>
            <a:r>
              <a:rPr lang="es-ES" sz="1000" dirty="0">
                <a:solidFill>
                  <a:schemeClr val="bg1"/>
                </a:solidFill>
              </a:rPr>
              <a:t> </a:t>
            </a:r>
            <a:r>
              <a:rPr lang="es-ES" sz="1000" dirty="0" err="1">
                <a:solidFill>
                  <a:schemeClr val="bg1"/>
                </a:solidFill>
              </a:rPr>
              <a:t>József</a:t>
            </a:r>
            <a:r>
              <a:rPr lang="es-ES" sz="1000" dirty="0">
                <a:solidFill>
                  <a:schemeClr val="bg1"/>
                </a:solidFill>
              </a:rPr>
              <a:t> </a:t>
            </a:r>
            <a:r>
              <a:rPr lang="es-ES" sz="1000" dirty="0" err="1">
                <a:solidFill>
                  <a:schemeClr val="bg1"/>
                </a:solidFill>
              </a:rPr>
              <a:t>saját</a:t>
            </a:r>
            <a:r>
              <a:rPr lang="es-ES" sz="1000" dirty="0">
                <a:solidFill>
                  <a:schemeClr val="bg1"/>
                </a:solidFill>
              </a:rPr>
              <a:t> </a:t>
            </a:r>
            <a:r>
              <a:rPr lang="es-ES" sz="1000" dirty="0" err="1">
                <a:solidFill>
                  <a:schemeClr val="bg1"/>
                </a:solidFill>
              </a:rPr>
              <a:t>munkája</a:t>
            </a:r>
            <a:r>
              <a:rPr lang="es-ES" sz="1000" dirty="0">
                <a:solidFill>
                  <a:schemeClr val="bg1"/>
                </a:solidFill>
              </a:rPr>
              <a:t>, CC BY 2.5, https://</a:t>
            </a:r>
            <a:r>
              <a:rPr lang="es-ES" sz="1000" dirty="0" smtClean="0">
                <a:solidFill>
                  <a:schemeClr val="bg1"/>
                </a:solidFill>
              </a:rPr>
              <a:t>commons.wikimedia.org/w/index.php?curid=208287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58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Urban</a:t>
            </a:r>
            <a:r>
              <a:rPr lang="es-ES" dirty="0" smtClean="0"/>
              <a:t> </a:t>
            </a:r>
            <a:r>
              <a:rPr lang="es-ES" dirty="0" err="1" smtClean="0"/>
              <a:t>Regeneration</a:t>
            </a:r>
            <a:r>
              <a:rPr lang="es-ES" dirty="0" smtClean="0"/>
              <a:t> </a:t>
            </a:r>
            <a:r>
              <a:rPr lang="es-ES" dirty="0" err="1" smtClean="0"/>
              <a:t>Model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4" name="Imagen 1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6000" y="1044000"/>
            <a:ext cx="7222504" cy="360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0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Título"/>
          <p:cNvSpPr>
            <a:spLocks noGrp="1"/>
          </p:cNvSpPr>
          <p:nvPr>
            <p:ph type="title"/>
          </p:nvPr>
        </p:nvSpPr>
        <p:spPr>
          <a:xfrm>
            <a:off x="1619672" y="87474"/>
            <a:ext cx="7524328" cy="592492"/>
          </a:xfrm>
        </p:spPr>
        <p:txBody>
          <a:bodyPr/>
          <a:lstStyle/>
          <a:p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Urban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Regeneration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0" y="1044000"/>
            <a:ext cx="739384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Flecha derecha"/>
          <p:cNvSpPr/>
          <p:nvPr/>
        </p:nvSpPr>
        <p:spPr>
          <a:xfrm>
            <a:off x="7029203" y="1650558"/>
            <a:ext cx="2664296" cy="957196"/>
          </a:xfrm>
          <a:prstGeom prst="rightArrow">
            <a:avLst/>
          </a:prstGeom>
          <a:solidFill>
            <a:srgbClr val="51A026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442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05" y="974510"/>
            <a:ext cx="6471657" cy="287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RISC: </a:t>
            </a:r>
            <a:r>
              <a:rPr lang="es-ES" dirty="0" err="1" smtClean="0"/>
              <a:t>Replication</a:t>
            </a:r>
            <a:r>
              <a:rPr lang="es-ES" dirty="0" smtClean="0"/>
              <a:t> </a:t>
            </a:r>
            <a:r>
              <a:rPr lang="es-ES" dirty="0" err="1" smtClean="0"/>
              <a:t>Information</a:t>
            </a:r>
            <a:r>
              <a:rPr lang="es-ES" dirty="0" smtClean="0"/>
              <a:t> </a:t>
            </a:r>
            <a:r>
              <a:rPr lang="es-ES" dirty="0" err="1" smtClean="0"/>
              <a:t>System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Cities</a:t>
            </a:r>
            <a:endParaRPr lang="es-ES" dirty="0"/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1" r="7471" b="29047"/>
          <a:stretch/>
        </p:blipFill>
        <p:spPr>
          <a:xfrm>
            <a:off x="7751304" y="2342977"/>
            <a:ext cx="848396" cy="553624"/>
          </a:xfrm>
          <a:prstGeom prst="rect">
            <a:avLst/>
          </a:prstGeom>
        </p:spPr>
      </p:pic>
      <p:pic>
        <p:nvPicPr>
          <p:cNvPr id="11" name="Picture 2" descr="C:\Users\miggar\Desktop\Fotos demos\eBusVAL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9" r="18855"/>
          <a:stretch/>
        </p:blipFill>
        <p:spPr bwMode="auto">
          <a:xfrm>
            <a:off x="7751305" y="3021177"/>
            <a:ext cx="848396" cy="64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706" y="3755811"/>
            <a:ext cx="762601" cy="57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6963581" y="974510"/>
            <a:ext cx="696060" cy="681737"/>
            <a:chOff x="111870" y="1485554"/>
            <a:chExt cx="696060" cy="681737"/>
          </a:xfrm>
        </p:grpSpPr>
        <p:sp>
          <p:nvSpPr>
            <p:cNvPr id="14" name="19 Rectángulo"/>
            <p:cNvSpPr/>
            <p:nvPr/>
          </p:nvSpPr>
          <p:spPr>
            <a:xfrm rot="5400000">
              <a:off x="119031" y="1478393"/>
              <a:ext cx="681737" cy="696060"/>
            </a:xfrm>
            <a:prstGeom prst="rect">
              <a:avLst/>
            </a:prstGeom>
            <a:solidFill>
              <a:srgbClr val="3AA93A"/>
            </a:solidFill>
            <a:effectLst/>
          </p:spPr>
          <p:txBody>
            <a:bodyPr wrap="square" rtlCol="0" anchor="ctr">
              <a:no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27409" y="1560886"/>
              <a:ext cx="464979" cy="524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22 Rectángulo"/>
          <p:cNvSpPr/>
          <p:nvPr/>
        </p:nvSpPr>
        <p:spPr>
          <a:xfrm rot="5400000">
            <a:off x="6969930" y="3685337"/>
            <a:ext cx="666359" cy="706866"/>
          </a:xfrm>
          <a:prstGeom prst="rect">
            <a:avLst/>
          </a:prstGeom>
          <a:solidFill>
            <a:srgbClr val="BE1B1C"/>
          </a:solidFill>
          <a:effectLst/>
        </p:spPr>
        <p:txBody>
          <a:bodyPr wrap="square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21 Rectángulo"/>
          <p:cNvSpPr/>
          <p:nvPr/>
        </p:nvSpPr>
        <p:spPr>
          <a:xfrm rot="5400000">
            <a:off x="6978199" y="2955575"/>
            <a:ext cx="648409" cy="708279"/>
          </a:xfrm>
          <a:prstGeom prst="rect">
            <a:avLst/>
          </a:prstGeom>
          <a:solidFill>
            <a:srgbClr val="56585A"/>
          </a:solidFill>
          <a:ln>
            <a:noFill/>
          </a:ln>
          <a:effectLst/>
        </p:spPr>
        <p:txBody>
          <a:bodyPr wrap="none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4" descr="C:\Users\Img255\Documents\RemoUrban\Immagini PPT\icona mobilit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4666" y="3165530"/>
            <a:ext cx="543750" cy="35322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Img255\Documents\RemoUrban\Immagini PPT\Icona IC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0159" y="3849606"/>
            <a:ext cx="528258" cy="38447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43" descr="_DSC183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590" y="974510"/>
            <a:ext cx="836110" cy="675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20 Imagen" descr="C:\Users\ccriado_ext\Ccriado\REMOURBAN\0. Demo VAL - FASA\11.seguimiento obra\fotos\2018_07_04\IMG-20180704-WA0018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81" y="1776911"/>
            <a:ext cx="693433" cy="111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069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178"/>
          <a:stretch/>
        </p:blipFill>
        <p:spPr>
          <a:xfrm>
            <a:off x="7751304" y="1792580"/>
            <a:ext cx="836110" cy="476196"/>
          </a:xfrm>
          <a:prstGeom prst="rect">
            <a:avLst/>
          </a:prstGeom>
        </p:spPr>
      </p:pic>
      <p:sp>
        <p:nvSpPr>
          <p:cNvPr id="24" name="23 Flecha derecha"/>
          <p:cNvSpPr/>
          <p:nvPr/>
        </p:nvSpPr>
        <p:spPr>
          <a:xfrm>
            <a:off x="-936612" y="1650558"/>
            <a:ext cx="1980220" cy="957196"/>
          </a:xfrm>
          <a:prstGeom prst="rightArrow">
            <a:avLst/>
          </a:prstGeom>
          <a:solidFill>
            <a:srgbClr val="51A026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81213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Flecha derecha"/>
          <p:cNvSpPr/>
          <p:nvPr/>
        </p:nvSpPr>
        <p:spPr>
          <a:xfrm rot="5400000">
            <a:off x="1792236" y="4487418"/>
            <a:ext cx="1404156" cy="957196"/>
          </a:xfrm>
          <a:prstGeom prst="rightArrow">
            <a:avLst/>
          </a:prstGeom>
          <a:solidFill>
            <a:schemeClr val="tx2">
              <a:lumMod val="7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4 Título"/>
          <p:cNvSpPr>
            <a:spLocks noGrp="1"/>
          </p:cNvSpPr>
          <p:nvPr>
            <p:ph type="title"/>
          </p:nvPr>
        </p:nvSpPr>
        <p:spPr>
          <a:xfrm>
            <a:off x="1619672" y="87474"/>
            <a:ext cx="7524328" cy="592492"/>
          </a:xfrm>
        </p:spPr>
        <p:txBody>
          <a:bodyPr/>
          <a:lstStyle/>
          <a:p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Urban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Regeneration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0" y="1063149"/>
            <a:ext cx="7223762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Flecha derecha"/>
          <p:cNvSpPr/>
          <p:nvPr/>
        </p:nvSpPr>
        <p:spPr>
          <a:xfrm>
            <a:off x="7056276" y="1650558"/>
            <a:ext cx="2664296" cy="957196"/>
          </a:xfrm>
          <a:prstGeom prst="rightArrow">
            <a:avLst/>
          </a:prstGeom>
          <a:solidFill>
            <a:srgbClr val="51A026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343842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Cluster Identification Tool</a:t>
            </a:r>
            <a:endParaRPr lang="en-GB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8C4AF858-6C0E-4C67-903C-41B00ADFA606}"/>
              </a:ext>
            </a:extLst>
          </p:cNvPr>
          <p:cNvSpPr/>
          <p:nvPr/>
        </p:nvSpPr>
        <p:spPr>
          <a:xfrm>
            <a:off x="2519771" y="1477108"/>
            <a:ext cx="814271" cy="2507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6 Flecha derecha"/>
          <p:cNvSpPr/>
          <p:nvPr/>
        </p:nvSpPr>
        <p:spPr>
          <a:xfrm rot="5400000">
            <a:off x="235063" y="2930245"/>
            <a:ext cx="4518502" cy="957196"/>
          </a:xfrm>
          <a:prstGeom prst="rightArrow">
            <a:avLst/>
          </a:prstGeom>
          <a:solidFill>
            <a:schemeClr val="tx2">
              <a:lumMod val="7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7141638-1371-487B-89E3-C8F316479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059582"/>
            <a:ext cx="7164796" cy="3548707"/>
          </a:xfrm>
          <a:prstGeom prst="rect">
            <a:avLst/>
          </a:prstGeom>
        </p:spPr>
      </p:pic>
      <p:sp>
        <p:nvSpPr>
          <p:cNvPr id="5" name="4 Flecha derecha"/>
          <p:cNvSpPr/>
          <p:nvPr/>
        </p:nvSpPr>
        <p:spPr>
          <a:xfrm rot="5400000">
            <a:off x="2102852" y="657574"/>
            <a:ext cx="782924" cy="957196"/>
          </a:xfrm>
          <a:prstGeom prst="rightArrow">
            <a:avLst/>
          </a:prstGeom>
          <a:solidFill>
            <a:schemeClr val="tx2">
              <a:lumMod val="7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70996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BFEC850-3745-4841-B459-CA2FBC42B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10" y="1419622"/>
            <a:ext cx="5133011" cy="2288467"/>
          </a:xfrm>
          <a:prstGeom prst="rect">
            <a:avLst/>
          </a:prstGeom>
        </p:spPr>
      </p:pic>
      <p:pic>
        <p:nvPicPr>
          <p:cNvPr id="6" name="Imagen 4">
            <a:extLst>
              <a:ext uri="{FF2B5EF4-FFF2-40B4-BE49-F238E27FC236}">
                <a16:creationId xmlns:a16="http://schemas.microsoft.com/office/drawing/2014/main" xmlns="" id="{8017245A-E85D-454F-87C0-F183C5175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843558"/>
            <a:ext cx="4845765" cy="2376264"/>
          </a:xfrm>
          <a:prstGeom prst="rect">
            <a:avLst/>
          </a:prstGeom>
        </p:spPr>
      </p:pic>
      <p:pic>
        <p:nvPicPr>
          <p:cNvPr id="5" name="4 Imagen">
            <a:extLst>
              <a:ext uri="{FF2B5EF4-FFF2-40B4-BE49-F238E27FC236}">
                <a16:creationId xmlns="" xmlns:a16="http://schemas.microsoft.com/office/drawing/2014/main" xmlns:lc="http://schemas.openxmlformats.org/drawingml/2006/lockedCanvas" id="{80890367-3259-4A11-800E-3CBC235EE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2277100"/>
            <a:ext cx="4911353" cy="24159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" name="3 Título"/>
          <p:cNvSpPr>
            <a:spLocks noGrp="1"/>
          </p:cNvSpPr>
          <p:nvPr>
            <p:ph type="title"/>
          </p:nvPr>
        </p:nvSpPr>
        <p:spPr>
          <a:xfrm>
            <a:off x="1619672" y="87474"/>
            <a:ext cx="7200800" cy="592492"/>
          </a:xfrm>
        </p:spPr>
        <p:txBody>
          <a:bodyPr/>
          <a:lstStyle/>
          <a:p>
            <a:r>
              <a:rPr lang="en-GB" dirty="0" err="1" smtClean="0"/>
              <a:t>Yoopi</a:t>
            </a:r>
            <a:r>
              <a:rPr lang="en-GB" dirty="0" smtClean="0"/>
              <a:t>! Tool</a:t>
            </a:r>
            <a:endParaRPr lang="en-GB" dirty="0"/>
          </a:p>
        </p:txBody>
      </p:sp>
      <p:sp>
        <p:nvSpPr>
          <p:cNvPr id="9" name="8 Flecha derecha"/>
          <p:cNvSpPr/>
          <p:nvPr/>
        </p:nvSpPr>
        <p:spPr>
          <a:xfrm rot="5400000">
            <a:off x="2080268" y="670994"/>
            <a:ext cx="828092" cy="957196"/>
          </a:xfrm>
          <a:prstGeom prst="rightArrow">
            <a:avLst/>
          </a:prstGeom>
          <a:solidFill>
            <a:schemeClr val="tx2">
              <a:lumMod val="7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5252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Título"/>
          <p:cNvSpPr>
            <a:spLocks noGrp="1"/>
          </p:cNvSpPr>
          <p:nvPr>
            <p:ph type="title"/>
          </p:nvPr>
        </p:nvSpPr>
        <p:spPr>
          <a:xfrm>
            <a:off x="1619672" y="87474"/>
            <a:ext cx="7524328" cy="592492"/>
          </a:xfrm>
        </p:spPr>
        <p:txBody>
          <a:bodyPr/>
          <a:lstStyle/>
          <a:p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Urban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Regeneration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0" y="1044000"/>
            <a:ext cx="7223762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Flecha derecha"/>
          <p:cNvSpPr/>
          <p:nvPr/>
        </p:nvSpPr>
        <p:spPr>
          <a:xfrm rot="5400000">
            <a:off x="1792236" y="4487418"/>
            <a:ext cx="1404156" cy="957196"/>
          </a:xfrm>
          <a:prstGeom prst="rightArrow">
            <a:avLst/>
          </a:prstGeom>
          <a:solidFill>
            <a:schemeClr val="tx2">
              <a:lumMod val="7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>
            <a:off x="7848364" y="3342746"/>
            <a:ext cx="1872208" cy="957196"/>
          </a:xfrm>
          <a:prstGeom prst="rightArrow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130755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Flecha derecha"/>
          <p:cNvSpPr/>
          <p:nvPr/>
        </p:nvSpPr>
        <p:spPr>
          <a:xfrm>
            <a:off x="8136396" y="3342746"/>
            <a:ext cx="1872208" cy="957196"/>
          </a:xfrm>
          <a:prstGeom prst="rightArrow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4" y="938436"/>
            <a:ext cx="7848364" cy="3602740"/>
          </a:xfrm>
          <a:prstGeom prst="rect">
            <a:avLst/>
          </a:prstGeom>
        </p:spPr>
      </p:pic>
      <p:sp>
        <p:nvSpPr>
          <p:cNvPr id="11" name="3 Título"/>
          <p:cNvSpPr>
            <a:spLocks noGrp="1"/>
          </p:cNvSpPr>
          <p:nvPr>
            <p:ph type="title"/>
          </p:nvPr>
        </p:nvSpPr>
        <p:spPr>
          <a:xfrm>
            <a:off x="1619672" y="87474"/>
            <a:ext cx="7200800" cy="592492"/>
          </a:xfrm>
        </p:spPr>
        <p:txBody>
          <a:bodyPr/>
          <a:lstStyle/>
          <a:p>
            <a:r>
              <a:rPr lang="en-GB" dirty="0" smtClean="0"/>
              <a:t>Cost Implementation Model</a:t>
            </a:r>
            <a:endParaRPr lang="en-GB" dirty="0"/>
          </a:p>
        </p:txBody>
      </p:sp>
      <p:sp>
        <p:nvSpPr>
          <p:cNvPr id="4" name="3 Flecha derecha"/>
          <p:cNvSpPr/>
          <p:nvPr/>
        </p:nvSpPr>
        <p:spPr>
          <a:xfrm>
            <a:off x="-936612" y="3342746"/>
            <a:ext cx="1872208" cy="957196"/>
          </a:xfrm>
          <a:prstGeom prst="rightArrow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07073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Título"/>
          <p:cNvSpPr>
            <a:spLocks noGrp="1"/>
          </p:cNvSpPr>
          <p:nvPr>
            <p:ph type="title"/>
          </p:nvPr>
        </p:nvSpPr>
        <p:spPr>
          <a:xfrm>
            <a:off x="1619672" y="87474"/>
            <a:ext cx="7200800" cy="592492"/>
          </a:xfrm>
        </p:spPr>
        <p:txBody>
          <a:bodyPr/>
          <a:lstStyle/>
          <a:p>
            <a:r>
              <a:rPr lang="en-GB" dirty="0" smtClean="0"/>
              <a:t>STILE: </a:t>
            </a:r>
            <a:r>
              <a:rPr lang="en-GB" dirty="0" err="1" smtClean="0"/>
              <a:t>SmarTness</a:t>
            </a:r>
            <a:r>
              <a:rPr lang="en-GB" dirty="0" smtClean="0"/>
              <a:t> and </a:t>
            </a:r>
            <a:r>
              <a:rPr lang="en-GB" dirty="0" err="1" smtClean="0"/>
              <a:t>SustaInabiLity</a:t>
            </a:r>
            <a:r>
              <a:rPr lang="en-GB" dirty="0" smtClean="0"/>
              <a:t> Evaluation Tool</a:t>
            </a:r>
            <a:endParaRPr lang="en-GB" dirty="0"/>
          </a:p>
        </p:txBody>
      </p:sp>
      <p:pic>
        <p:nvPicPr>
          <p:cNvPr id="4" name="3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008"/>
          <a:stretch/>
        </p:blipFill>
        <p:spPr bwMode="auto">
          <a:xfrm>
            <a:off x="251520" y="1239602"/>
            <a:ext cx="4608512" cy="32403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" name="13 Imagen" descr="C:\Users\javant\AppData\Local\Temp\image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3" b="1881"/>
          <a:stretch>
            <a:fillRect/>
          </a:stretch>
        </p:blipFill>
        <p:spPr bwMode="auto">
          <a:xfrm>
            <a:off x="5134970" y="1236928"/>
            <a:ext cx="3758664" cy="31710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Flecha derecha"/>
          <p:cNvSpPr/>
          <p:nvPr/>
        </p:nvSpPr>
        <p:spPr>
          <a:xfrm>
            <a:off x="-1080628" y="3342746"/>
            <a:ext cx="1872208" cy="957196"/>
          </a:xfrm>
          <a:prstGeom prst="rightArrow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167539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Infopacks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345096"/>
            <a:ext cx="954707" cy="137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45097"/>
            <a:ext cx="968602" cy="137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2857265"/>
            <a:ext cx="956925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345097"/>
            <a:ext cx="965770" cy="1373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620" y="2857267"/>
            <a:ext cx="969370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2857265"/>
            <a:ext cx="965770" cy="1370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801" y="2857266"/>
            <a:ext cx="96696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/>
          <a:stretch/>
        </p:blipFill>
        <p:spPr bwMode="auto">
          <a:xfrm>
            <a:off x="1223629" y="1345096"/>
            <a:ext cx="966056" cy="137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2857266"/>
            <a:ext cx="96714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45096"/>
            <a:ext cx="970185" cy="137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748" y="791242"/>
            <a:ext cx="3066835" cy="433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77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Exploitation</a:t>
            </a:r>
            <a:r>
              <a:rPr lang="es-ES" dirty="0" smtClean="0"/>
              <a:t> </a:t>
            </a:r>
            <a:r>
              <a:rPr lang="es-ES" dirty="0" err="1" smtClean="0"/>
              <a:t>Booklet</a:t>
            </a:r>
            <a:endParaRPr lang="es-E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85840"/>
            <a:ext cx="2774704" cy="394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627452" y="2499742"/>
            <a:ext cx="4788532" cy="1661993"/>
          </a:xfrm>
          <a:prstGeom prst="rect">
            <a:avLst/>
          </a:prstGeom>
          <a:solidFill>
            <a:srgbClr val="3E4D54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2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 err="1" smtClean="0"/>
              <a:t>Urban</a:t>
            </a:r>
            <a:r>
              <a:rPr lang="es-ES" sz="2000" dirty="0" smtClean="0"/>
              <a:t> </a:t>
            </a:r>
            <a:r>
              <a:rPr lang="es-ES" sz="2000" dirty="0" err="1"/>
              <a:t>Regeneration</a:t>
            </a:r>
            <a:r>
              <a:rPr lang="es-ES" sz="2000" dirty="0"/>
              <a:t> </a:t>
            </a:r>
            <a:r>
              <a:rPr lang="es-ES" sz="2000" dirty="0" err="1" smtClean="0"/>
              <a:t>Model</a:t>
            </a:r>
            <a:endParaRPr lang="es-E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 err="1" smtClean="0"/>
              <a:t>Low</a:t>
            </a:r>
            <a:r>
              <a:rPr lang="es-ES" sz="2000" dirty="0" smtClean="0"/>
              <a:t> </a:t>
            </a:r>
            <a:r>
              <a:rPr lang="es-ES" sz="2000" dirty="0" err="1" smtClean="0"/>
              <a:t>Temperature</a:t>
            </a:r>
            <a:r>
              <a:rPr lang="es-ES" sz="2000" dirty="0" smtClean="0"/>
              <a:t> </a:t>
            </a:r>
            <a:r>
              <a:rPr lang="es-ES" sz="2000" dirty="0" err="1"/>
              <a:t>District</a:t>
            </a:r>
            <a:r>
              <a:rPr lang="es-ES" sz="2000" dirty="0"/>
              <a:t> </a:t>
            </a:r>
            <a:r>
              <a:rPr lang="es-ES" sz="2000" dirty="0" err="1"/>
              <a:t>Heating</a:t>
            </a:r>
            <a:r>
              <a:rPr lang="es-ES" sz="2000" dirty="0"/>
              <a:t> </a:t>
            </a:r>
            <a:r>
              <a:rPr lang="es-ES" sz="2000" dirty="0" err="1" smtClean="0"/>
              <a:t>Model</a:t>
            </a:r>
            <a:endParaRPr lang="es-ES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 smtClean="0"/>
              <a:t>ICT </a:t>
            </a:r>
            <a:r>
              <a:rPr lang="es-ES" sz="2000" dirty="0" err="1" smtClean="0"/>
              <a:t>Platform</a:t>
            </a:r>
            <a:endParaRPr lang="es-E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627452" y="1743658"/>
            <a:ext cx="4788532" cy="553998"/>
          </a:xfrm>
          <a:prstGeom prst="rect">
            <a:avLst/>
          </a:prstGeom>
          <a:solidFill>
            <a:srgbClr val="EE702E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200">
                <a:solidFill>
                  <a:prstClr val="white"/>
                </a:solidFill>
                <a:latin typeface="Arial Narrow" panose="020B0606020202030204" pitchFamily="34" charset="0"/>
              </a:defRPr>
            </a:lvl1pPr>
          </a:lstStyle>
          <a:p>
            <a:pPr algn="l"/>
            <a:endParaRPr lang="es-ES" sz="500" dirty="0" smtClean="0"/>
          </a:p>
          <a:p>
            <a:pPr algn="l"/>
            <a:r>
              <a:rPr lang="es-ES" sz="2000" dirty="0" smtClean="0"/>
              <a:t>REMOURBAN </a:t>
            </a:r>
            <a:r>
              <a:rPr lang="es-ES" sz="2000" dirty="0" err="1"/>
              <a:t>Exploitable</a:t>
            </a:r>
            <a:r>
              <a:rPr lang="es-ES" sz="2000" dirty="0"/>
              <a:t> </a:t>
            </a:r>
            <a:r>
              <a:rPr lang="es-ES" sz="2000" dirty="0" err="1" smtClean="0"/>
              <a:t>Results</a:t>
            </a:r>
            <a:endParaRPr lang="es-ES" sz="2000" dirty="0" smtClean="0"/>
          </a:p>
          <a:p>
            <a:pPr algn="l"/>
            <a:endParaRPr lang="es-ES" sz="500" dirty="0" smtClean="0"/>
          </a:p>
        </p:txBody>
      </p:sp>
    </p:spTree>
    <p:extLst>
      <p:ext uri="{BB962C8B-B14F-4D97-AF65-F5344CB8AC3E}">
        <p14:creationId xmlns:p14="http://schemas.microsoft.com/office/powerpoint/2010/main" val="16018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Best</a:t>
            </a:r>
            <a:r>
              <a:rPr lang="es-ES" dirty="0" smtClean="0"/>
              <a:t> </a:t>
            </a:r>
            <a:r>
              <a:rPr lang="es-ES" dirty="0" err="1" smtClean="0"/>
              <a:t>Practices</a:t>
            </a:r>
            <a:r>
              <a:rPr lang="es-ES" dirty="0" smtClean="0"/>
              <a:t> Book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771710"/>
            <a:ext cx="2738737" cy="392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" r="3046"/>
          <a:stretch/>
        </p:blipFill>
        <p:spPr bwMode="auto">
          <a:xfrm>
            <a:off x="3939574" y="771710"/>
            <a:ext cx="2041714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86" y="1224580"/>
            <a:ext cx="2355690" cy="167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"/>
          <a:stretch/>
        </p:blipFill>
        <p:spPr bwMode="auto">
          <a:xfrm>
            <a:off x="6583765" y="771710"/>
            <a:ext cx="2034894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363" y="1239602"/>
            <a:ext cx="2344105" cy="166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290" y="2859782"/>
            <a:ext cx="2041714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685" y="3441368"/>
            <a:ext cx="2391491" cy="169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969" y="2859782"/>
            <a:ext cx="2034894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761" y="3441368"/>
            <a:ext cx="2265707" cy="159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71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Citizen</a:t>
            </a:r>
            <a:r>
              <a:rPr lang="es-ES" dirty="0" smtClean="0"/>
              <a:t> </a:t>
            </a:r>
            <a:r>
              <a:rPr lang="es-ES" dirty="0" err="1" smtClean="0"/>
              <a:t>Engagement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567"/>
            <a:ext cx="9252520" cy="4886487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3" t="31884" r="44057" b="13470"/>
          <a:stretch/>
        </p:blipFill>
        <p:spPr bwMode="auto">
          <a:xfrm rot="415690">
            <a:off x="963892" y="1765549"/>
            <a:ext cx="1989854" cy="202977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06" r="15880" b="9078"/>
          <a:stretch/>
        </p:blipFill>
        <p:spPr>
          <a:xfrm rot="21106387">
            <a:off x="3509611" y="1846700"/>
            <a:ext cx="2098933" cy="200140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 rot="422162">
            <a:off x="1096404" y="4050630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Valladolid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7 Imagen" descr="Macintosh HD:Users:MELTEM_MERAL:Documents:2020:TEP:T oplantı_Konferans_Fuar_Sunum:Etkinlik_Haber:20180620_ESPEDAL_LANSMAN:05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5" r="17901" b="4659"/>
          <a:stretch/>
        </p:blipFill>
        <p:spPr bwMode="auto">
          <a:xfrm>
            <a:off x="6164148" y="1648883"/>
            <a:ext cx="2080260" cy="206389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8 CuadroTexto"/>
          <p:cNvSpPr txBox="1"/>
          <p:nvPr/>
        </p:nvSpPr>
        <p:spPr>
          <a:xfrm>
            <a:off x="6572782" y="4018141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Tepebaşı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 rot="21075718">
            <a:off x="4031940" y="4170540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Nottingham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40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Citizen</a:t>
            </a:r>
            <a:r>
              <a:rPr lang="es-ES" dirty="0" smtClean="0"/>
              <a:t> </a:t>
            </a:r>
            <a:r>
              <a:rPr lang="es-ES" dirty="0" err="1" smtClean="0"/>
              <a:t>Engagement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567"/>
            <a:ext cx="9252520" cy="4886487"/>
          </a:xfrm>
        </p:spPr>
      </p:pic>
      <p:sp>
        <p:nvSpPr>
          <p:cNvPr id="7" name="6 CuadroTexto"/>
          <p:cNvSpPr txBox="1"/>
          <p:nvPr/>
        </p:nvSpPr>
        <p:spPr>
          <a:xfrm rot="516361">
            <a:off x="995123" y="4027040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Valladolid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652961" y="3913635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Miskolc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 rot="21075718">
            <a:off x="4271709" y="4028730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Seraing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Image 103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51" b="3820"/>
          <a:stretch/>
        </p:blipFill>
        <p:spPr>
          <a:xfrm rot="21103621">
            <a:off x="3511995" y="1787826"/>
            <a:ext cx="2108692" cy="2020402"/>
          </a:xfrm>
          <a:prstGeom prst="rect">
            <a:avLst/>
          </a:prstGeom>
        </p:spPr>
      </p:pic>
      <p:pic>
        <p:nvPicPr>
          <p:cNvPr id="12" name="Imag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3" r="8079" b="11958"/>
          <a:stretch/>
        </p:blipFill>
        <p:spPr>
          <a:xfrm>
            <a:off x="6164580" y="1646628"/>
            <a:ext cx="2051637" cy="204124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1" r="16833"/>
          <a:stretch/>
        </p:blipFill>
        <p:spPr>
          <a:xfrm rot="453966">
            <a:off x="939889" y="1837952"/>
            <a:ext cx="2038466" cy="192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5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REMOURBAN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children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567"/>
            <a:ext cx="9252520" cy="4886487"/>
          </a:xfrm>
        </p:spPr>
      </p:pic>
      <p:pic>
        <p:nvPicPr>
          <p:cNvPr id="11" name="10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52"/>
          <a:stretch/>
        </p:blipFill>
        <p:spPr>
          <a:xfrm rot="435675">
            <a:off x="974287" y="1767768"/>
            <a:ext cx="1947294" cy="1980347"/>
          </a:xfrm>
          <a:prstGeom prst="rect">
            <a:avLst/>
          </a:prstGeom>
        </p:spPr>
      </p:pic>
      <p:pic>
        <p:nvPicPr>
          <p:cNvPr id="12" name="Image 12" descr="\\SERVEUR2K12\arebs\2. Projets en cours\REMOURBAN\4. Communication\NL\NL2 automne 2016\images\reco\DSC00261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519" t="14150" r="7818"/>
          <a:stretch/>
        </p:blipFill>
        <p:spPr bwMode="auto">
          <a:xfrm rot="21094325">
            <a:off x="3491367" y="1779903"/>
            <a:ext cx="2122709" cy="2036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35343"/>
            <a:ext cx="1655068" cy="122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089935" y="2610479"/>
            <a:ext cx="904792" cy="140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5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Awards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567"/>
            <a:ext cx="9252520" cy="4886487"/>
          </a:xfrm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2" b="13002"/>
          <a:stretch/>
        </p:blipFill>
        <p:spPr>
          <a:xfrm rot="476708">
            <a:off x="826714" y="2523646"/>
            <a:ext cx="2246864" cy="1305916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 rot="480841">
            <a:off x="1042381" y="1816816"/>
            <a:ext cx="2120079" cy="536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err="1" smtClean="0">
                <a:latin typeface="Arial Narrow" panose="020B0606020202030204" pitchFamily="34" charset="0"/>
              </a:rPr>
              <a:t>Eneragen</a:t>
            </a:r>
            <a:r>
              <a:rPr lang="es-ES" sz="1400" b="1" dirty="0" smtClean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Awards</a:t>
            </a:r>
            <a:r>
              <a:rPr lang="es-ES" sz="1400" b="1" dirty="0">
                <a:latin typeface="Arial Narrow" panose="020B0606020202030204" pitchFamily="34" charset="0"/>
              </a:rPr>
              <a:t> – </a:t>
            </a:r>
            <a:r>
              <a:rPr lang="es-ES" sz="1400" b="1" dirty="0" err="1" smtClean="0">
                <a:latin typeface="Arial Narrow" panose="020B0606020202030204" pitchFamily="34" charset="0"/>
              </a:rPr>
              <a:t>Energy</a:t>
            </a:r>
            <a:r>
              <a:rPr lang="es-ES" sz="1400" b="1" dirty="0" smtClean="0">
                <a:latin typeface="Arial Narrow" panose="020B0606020202030204" pitchFamily="34" charset="0"/>
              </a:rPr>
              <a:t> </a:t>
            </a:r>
            <a:r>
              <a:rPr lang="es-ES" sz="1400" b="1" dirty="0" err="1" smtClean="0">
                <a:latin typeface="Arial Narrow" panose="020B0606020202030204" pitchFamily="34" charset="0"/>
              </a:rPr>
              <a:t>Efficiency</a:t>
            </a:r>
            <a:r>
              <a:rPr lang="es-ES" sz="1400" b="1" dirty="0" smtClean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C</a:t>
            </a:r>
            <a:r>
              <a:rPr lang="es-ES" sz="1400" b="1" dirty="0" err="1" smtClean="0">
                <a:latin typeface="Arial Narrow" panose="020B0606020202030204" pitchFamily="34" charset="0"/>
              </a:rPr>
              <a:t>ategory</a:t>
            </a:r>
            <a:endParaRPr lang="es-ES" sz="1400" b="1" dirty="0">
              <a:latin typeface="Arial Narrow" panose="020B0606020202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 rot="516361">
            <a:off x="995123" y="4027040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Valladolid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 rot="21089842">
            <a:off x="3875444" y="4091989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Valladolid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467730" y="3945297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Valladolid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1" b="19757"/>
          <a:stretch/>
        </p:blipFill>
        <p:spPr>
          <a:xfrm rot="21088305">
            <a:off x="3465481" y="2410495"/>
            <a:ext cx="2268051" cy="1492439"/>
          </a:xfrm>
          <a:prstGeom prst="rect">
            <a:avLst/>
          </a:prstGeom>
        </p:spPr>
      </p:pic>
      <p:sp>
        <p:nvSpPr>
          <p:cNvPr id="18" name="17 Rectángulo"/>
          <p:cNvSpPr/>
          <p:nvPr/>
        </p:nvSpPr>
        <p:spPr>
          <a:xfrm rot="21131950">
            <a:off x="3305091" y="1819863"/>
            <a:ext cx="2223652" cy="582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latin typeface="Arial Narrow" panose="020B0606020202030204" pitchFamily="34" charset="0"/>
              </a:rPr>
              <a:t>“</a:t>
            </a:r>
            <a:r>
              <a:rPr lang="es-ES" sz="1400" b="1" dirty="0" err="1">
                <a:latin typeface="Arial Narrow" panose="020B0606020202030204" pitchFamily="34" charset="0"/>
              </a:rPr>
              <a:t>The</a:t>
            </a:r>
            <a:r>
              <a:rPr lang="es-ES" sz="1400" b="1" dirty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best</a:t>
            </a:r>
            <a:r>
              <a:rPr lang="es-ES" sz="1400" b="1" dirty="0">
                <a:latin typeface="Arial Narrow" panose="020B0606020202030204" pitchFamily="34" charset="0"/>
              </a:rPr>
              <a:t> local </a:t>
            </a:r>
            <a:r>
              <a:rPr lang="es-ES" sz="1400" b="1" dirty="0" err="1">
                <a:latin typeface="Arial Narrow" panose="020B0606020202030204" pitchFamily="34" charset="0"/>
              </a:rPr>
              <a:t>development</a:t>
            </a:r>
            <a:r>
              <a:rPr lang="es-ES" sz="1400" b="1" dirty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initiative</a:t>
            </a:r>
            <a:r>
              <a:rPr lang="es-ES" sz="1400" b="1" dirty="0">
                <a:latin typeface="Arial Narrow" panose="020B0606020202030204" pitchFamily="34" charset="0"/>
              </a:rPr>
              <a:t> in Castilla y León”</a:t>
            </a: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191504"/>
            <a:ext cx="2189996" cy="1567985"/>
          </a:xfrm>
          <a:prstGeom prst="rect">
            <a:avLst/>
          </a:prstGeom>
        </p:spPr>
      </p:pic>
      <p:sp>
        <p:nvSpPr>
          <p:cNvPr id="20" name="19 Rectángulo"/>
          <p:cNvSpPr/>
          <p:nvPr/>
        </p:nvSpPr>
        <p:spPr>
          <a:xfrm>
            <a:off x="6084169" y="1599642"/>
            <a:ext cx="2189996" cy="582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 Narrow" panose="020B0606020202030204" pitchFamily="34" charset="0"/>
              </a:rPr>
              <a:t>Green </a:t>
            </a:r>
            <a:r>
              <a:rPr lang="es-ES" sz="1400" b="1" dirty="0" err="1">
                <a:latin typeface="Arial Narrow" panose="020B0606020202030204" pitchFamily="34" charset="0"/>
              </a:rPr>
              <a:t>Solutions</a:t>
            </a:r>
            <a:r>
              <a:rPr lang="es-ES" sz="1400" b="1" dirty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Awards</a:t>
            </a:r>
            <a:r>
              <a:rPr lang="es-ES" sz="1400" b="1" dirty="0">
                <a:latin typeface="Arial Narrow" panose="020B0606020202030204" pitchFamily="34" charset="0"/>
              </a:rPr>
              <a:t>. </a:t>
            </a:r>
            <a:r>
              <a:rPr lang="es-ES" sz="1400" b="1" dirty="0" err="1" smtClean="0">
                <a:latin typeface="Arial Narrow" panose="020B0606020202030204" pitchFamily="34" charset="0"/>
              </a:rPr>
              <a:t>User’s</a:t>
            </a:r>
            <a:r>
              <a:rPr lang="es-ES" sz="1400" b="1" dirty="0" smtClean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Choice</a:t>
            </a:r>
            <a:r>
              <a:rPr lang="es-ES" sz="1400" b="1" dirty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Award</a:t>
            </a:r>
            <a:endParaRPr lang="es-ES" sz="1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31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Awards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567"/>
            <a:ext cx="9252520" cy="4886487"/>
          </a:xfrm>
        </p:spPr>
      </p:pic>
      <p:sp>
        <p:nvSpPr>
          <p:cNvPr id="10" name="9 CuadroTexto"/>
          <p:cNvSpPr txBox="1"/>
          <p:nvPr/>
        </p:nvSpPr>
        <p:spPr>
          <a:xfrm rot="516361">
            <a:off x="995123" y="4027040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Nottingham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 rot="21089842">
            <a:off x="3875444" y="4091989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Nottingham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467730" y="3945297"/>
            <a:ext cx="154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Tepebaşı</a:t>
            </a:r>
            <a:endParaRPr lang="es-E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9" t="5183" r="13599" b="19836"/>
          <a:stretch/>
        </p:blipFill>
        <p:spPr>
          <a:xfrm rot="474614">
            <a:off x="832283" y="2218512"/>
            <a:ext cx="2243512" cy="1630947"/>
          </a:xfrm>
          <a:prstGeom prst="rect">
            <a:avLst/>
          </a:prstGeom>
        </p:spPr>
      </p:pic>
      <p:sp>
        <p:nvSpPr>
          <p:cNvPr id="14" name="13 Rectángulo"/>
          <p:cNvSpPr/>
          <p:nvPr/>
        </p:nvSpPr>
        <p:spPr>
          <a:xfrm rot="491808">
            <a:off x="1108028" y="1640798"/>
            <a:ext cx="1929689" cy="519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latin typeface="Arial Narrow" panose="020B0606020202030204" pitchFamily="34" charset="0"/>
              </a:rPr>
              <a:t>UK </a:t>
            </a:r>
            <a:r>
              <a:rPr lang="es-ES" sz="1400" b="1" dirty="0" err="1">
                <a:latin typeface="Arial Narrow" panose="020B0606020202030204" pitchFamily="34" charset="0"/>
              </a:rPr>
              <a:t>Housing</a:t>
            </a:r>
            <a:r>
              <a:rPr lang="es-ES" sz="1400" b="1" dirty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Award</a:t>
            </a:r>
            <a:r>
              <a:rPr lang="es-ES" sz="1400" b="1" dirty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for</a:t>
            </a:r>
            <a:r>
              <a:rPr lang="es-ES" sz="1400" b="1" dirty="0">
                <a:latin typeface="Arial Narrow" panose="020B0606020202030204" pitchFamily="34" charset="0"/>
              </a:rPr>
              <a:t> </a:t>
            </a:r>
            <a:r>
              <a:rPr lang="es-ES" sz="1400" b="1" dirty="0" err="1">
                <a:latin typeface="Arial Narrow" panose="020B0606020202030204" pitchFamily="34" charset="0"/>
              </a:rPr>
              <a:t>Innovation</a:t>
            </a:r>
            <a:endParaRPr lang="es-ES" sz="1400" b="1" dirty="0">
              <a:latin typeface="Arial Narrow" panose="020B0606020202030204" pitchFamily="34" charset="0"/>
            </a:endParaRPr>
          </a:p>
        </p:txBody>
      </p:sp>
      <p:pic>
        <p:nvPicPr>
          <p:cNvPr id="21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3911">
            <a:off x="3454308" y="2317413"/>
            <a:ext cx="2285502" cy="1645562"/>
          </a:xfrm>
          <a:prstGeom prst="rect">
            <a:avLst/>
          </a:prstGeom>
        </p:spPr>
      </p:pic>
      <p:sp>
        <p:nvSpPr>
          <p:cNvPr id="22" name="21 Rectángulo"/>
          <p:cNvSpPr/>
          <p:nvPr/>
        </p:nvSpPr>
        <p:spPr>
          <a:xfrm rot="21081661">
            <a:off x="3324469" y="1809663"/>
            <a:ext cx="2134600" cy="519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latin typeface="Arial Narrow" panose="020B0606020202030204" pitchFamily="34" charset="0"/>
              </a:rPr>
              <a:t>Post </a:t>
            </a:r>
            <a:r>
              <a:rPr lang="es-ES" sz="1400" b="1" dirty="0" err="1">
                <a:latin typeface="Arial Narrow" panose="020B0606020202030204" pitchFamily="34" charset="0"/>
              </a:rPr>
              <a:t>Environmental</a:t>
            </a:r>
            <a:r>
              <a:rPr lang="es-ES" sz="1400" b="1" dirty="0">
                <a:latin typeface="Arial Narrow" panose="020B0606020202030204" pitchFamily="34" charset="0"/>
              </a:rPr>
              <a:t> </a:t>
            </a:r>
            <a:r>
              <a:rPr lang="es-ES" sz="1400" b="1" dirty="0" err="1" smtClean="0">
                <a:latin typeface="Arial Narrow" panose="020B0606020202030204" pitchFamily="34" charset="0"/>
              </a:rPr>
              <a:t>Awards</a:t>
            </a:r>
            <a:endParaRPr lang="es-ES" sz="1400" b="1" dirty="0">
              <a:latin typeface="Arial Narrow" panose="020B0606020202030204" pitchFamily="34" charset="0"/>
            </a:endParaRPr>
          </a:p>
        </p:txBody>
      </p:sp>
      <p:pic>
        <p:nvPicPr>
          <p:cNvPr id="23" name="2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164" y="2069304"/>
            <a:ext cx="2285423" cy="1756939"/>
          </a:xfrm>
          <a:prstGeom prst="rect">
            <a:avLst/>
          </a:prstGeom>
        </p:spPr>
      </p:pic>
      <p:sp>
        <p:nvSpPr>
          <p:cNvPr id="24" name="23 Rectángulo"/>
          <p:cNvSpPr/>
          <p:nvPr/>
        </p:nvSpPr>
        <p:spPr>
          <a:xfrm>
            <a:off x="6038860" y="1537875"/>
            <a:ext cx="2241552" cy="5448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latin typeface="Arial Narrow" panose="020B0606020202030204" pitchFamily="34" charset="0"/>
              </a:rPr>
              <a:t>City </a:t>
            </a:r>
            <a:r>
              <a:rPr lang="es-ES" sz="1400" b="1" dirty="0">
                <a:latin typeface="Arial Narrow" panose="020B0606020202030204" pitchFamily="34" charset="0"/>
              </a:rPr>
              <a:t>of </a:t>
            </a:r>
            <a:r>
              <a:rPr lang="es-ES" sz="1400" b="1" dirty="0" err="1">
                <a:latin typeface="Arial Narrow" panose="020B0606020202030204" pitchFamily="34" charset="0"/>
              </a:rPr>
              <a:t>tomorrow</a:t>
            </a:r>
            <a:endParaRPr lang="es-ES" sz="1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28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Social </a:t>
            </a:r>
            <a:r>
              <a:rPr lang="es-ES" dirty="0" err="1" smtClean="0"/>
              <a:t>Acceptance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503548" y="843558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Valladolid</a:t>
            </a:r>
            <a:endParaRPr lang="es-E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444699" y="843558"/>
            <a:ext cx="2845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4000" b="1">
                <a:latin typeface="Arial Narrow" panose="020B0606020202030204" pitchFamily="34" charset="0"/>
              </a:defRPr>
            </a:lvl1pPr>
          </a:lstStyle>
          <a:p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Nottingham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624228" y="843558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Tepebaşı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2"/>
          <a:stretch/>
        </p:blipFill>
        <p:spPr>
          <a:xfrm>
            <a:off x="179512" y="1498017"/>
            <a:ext cx="3160327" cy="2880000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733" y="1498018"/>
            <a:ext cx="3252949" cy="2880000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8" r="4117"/>
          <a:stretch/>
        </p:blipFill>
        <p:spPr>
          <a:xfrm>
            <a:off x="6218059" y="1498015"/>
            <a:ext cx="2925941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5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036" y="0"/>
            <a:ext cx="9254548" cy="5164039"/>
          </a:xfrm>
          <a:prstGeom prst="rect">
            <a:avLst/>
          </a:prstGeom>
        </p:spPr>
      </p:pic>
      <p:sp>
        <p:nvSpPr>
          <p:cNvPr id="4" name="3 Flecha derecha"/>
          <p:cNvSpPr/>
          <p:nvPr/>
        </p:nvSpPr>
        <p:spPr>
          <a:xfrm>
            <a:off x="3643306" y="1928808"/>
            <a:ext cx="6429420" cy="1285884"/>
          </a:xfrm>
          <a:prstGeom prst="rightArrow">
            <a:avLst/>
          </a:prstGeom>
          <a:solidFill>
            <a:srgbClr val="51A0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2555776" y="1534474"/>
            <a:ext cx="2140379" cy="200938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es-ES" sz="2400" dirty="0" smtClean="0">
                <a:latin typeface="TheSansCorrespondence" pitchFamily="34" charset="0"/>
              </a:rPr>
              <a:t>REMOURBAN</a:t>
            </a:r>
          </a:p>
          <a:p>
            <a:pPr algn="ctr"/>
            <a:r>
              <a:rPr lang="es-ES" sz="2400" dirty="0" err="1" smtClean="0">
                <a:latin typeface="TheSansCorrespondence" pitchFamily="34" charset="0"/>
              </a:rPr>
              <a:t>Cities</a:t>
            </a:r>
            <a:endParaRPr lang="es-ES" sz="2400" dirty="0">
              <a:latin typeface="TheSansCorrespondenc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088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lecha derecha"/>
          <p:cNvSpPr/>
          <p:nvPr/>
        </p:nvSpPr>
        <p:spPr>
          <a:xfrm rot="16200000">
            <a:off x="1303712" y="-482225"/>
            <a:ext cx="4822065" cy="1714512"/>
          </a:xfrm>
          <a:prstGeom prst="rightArrow">
            <a:avLst/>
          </a:prstGeom>
          <a:solidFill>
            <a:srgbClr val="51A0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sp>
        <p:nvSpPr>
          <p:cNvPr id="4" name="3 Flecha derecha"/>
          <p:cNvSpPr/>
          <p:nvPr/>
        </p:nvSpPr>
        <p:spPr>
          <a:xfrm>
            <a:off x="-1857420" y="1924050"/>
            <a:ext cx="4357718" cy="1285884"/>
          </a:xfrm>
          <a:prstGeom prst="rightArrow">
            <a:avLst/>
          </a:prstGeom>
          <a:solidFill>
            <a:srgbClr val="51A0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2643174" y="1419622"/>
            <a:ext cx="2072842" cy="200938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endParaRPr lang="es-ES" sz="2400" dirty="0">
              <a:latin typeface="TheSansCorrespondence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54" y="1755594"/>
            <a:ext cx="1187780" cy="1337440"/>
          </a:xfrm>
          <a:prstGeom prst="rect">
            <a:avLst/>
          </a:prstGeom>
        </p:spPr>
      </p:pic>
      <p:sp>
        <p:nvSpPr>
          <p:cNvPr id="2" name="1 Elipse"/>
          <p:cNvSpPr/>
          <p:nvPr/>
        </p:nvSpPr>
        <p:spPr>
          <a:xfrm>
            <a:off x="7092280" y="282850"/>
            <a:ext cx="1296144" cy="1280788"/>
          </a:xfrm>
          <a:prstGeom prst="ellipse">
            <a:avLst/>
          </a:prstGeom>
          <a:solidFill>
            <a:srgbClr val="51A0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500" b="1" dirty="0">
                <a:solidFill>
                  <a:schemeClr val="bg1"/>
                </a:solidFill>
                <a:latin typeface="Arial Narrow" panose="020B0606020202030204" pitchFamily="34" charset="0"/>
              </a:rPr>
              <a:t>52%</a:t>
            </a: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9088"/>
            <a:ext cx="1169747" cy="120359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38" y="1868812"/>
            <a:ext cx="2163850" cy="1396359"/>
          </a:xfrm>
          <a:prstGeom prst="rect">
            <a:avLst/>
          </a:prstGeom>
        </p:spPr>
      </p:pic>
      <p:sp>
        <p:nvSpPr>
          <p:cNvPr id="9" name="8 Elipse"/>
          <p:cNvSpPr/>
          <p:nvPr/>
        </p:nvSpPr>
        <p:spPr>
          <a:xfrm>
            <a:off x="7129013" y="1716038"/>
            <a:ext cx="1296144" cy="1280788"/>
          </a:xfrm>
          <a:prstGeom prst="ellipse">
            <a:avLst/>
          </a:prstGeom>
          <a:solidFill>
            <a:srgbClr val="51A0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7416316" y="2170948"/>
            <a:ext cx="0" cy="396044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488324" y="2011354"/>
            <a:ext cx="120155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>
                <a:solidFill>
                  <a:schemeClr val="bg1"/>
                </a:solidFill>
                <a:latin typeface="Arial Narrow" panose="020B0606020202030204" pitchFamily="34" charset="0"/>
              </a:rPr>
              <a:t>56%</a:t>
            </a:r>
          </a:p>
          <a:p>
            <a:endParaRPr lang="es-ES" dirty="0"/>
          </a:p>
        </p:txBody>
      </p:sp>
      <p:sp>
        <p:nvSpPr>
          <p:cNvPr id="14" name="13 Elipse"/>
          <p:cNvSpPr/>
          <p:nvPr/>
        </p:nvSpPr>
        <p:spPr>
          <a:xfrm>
            <a:off x="7151597" y="3271182"/>
            <a:ext cx="1296144" cy="1280788"/>
          </a:xfrm>
          <a:prstGeom prst="ellipse">
            <a:avLst/>
          </a:prstGeom>
          <a:solidFill>
            <a:srgbClr val="51A0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 flipV="1">
            <a:off x="7438900" y="3659001"/>
            <a:ext cx="0" cy="460921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7510908" y="3566498"/>
            <a:ext cx="120155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65%</a:t>
            </a:r>
            <a:endParaRPr lang="es-ES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es-ES" dirty="0"/>
          </a:p>
        </p:txBody>
      </p:sp>
      <p:pic>
        <p:nvPicPr>
          <p:cNvPr id="7170" name="Picture 2" descr="C:\Users\critor\AppData\Local\Microsoft\Windows\INetCache\IE\703MFELD\sostegnopsicologico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29006"/>
            <a:ext cx="1592030" cy="104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5553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Flecha derecha"/>
          <p:cNvSpPr/>
          <p:nvPr/>
        </p:nvSpPr>
        <p:spPr>
          <a:xfrm rot="10800000" flipV="1">
            <a:off x="-720587" y="1790606"/>
            <a:ext cx="4500594" cy="128520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2643174" y="1419622"/>
            <a:ext cx="2072842" cy="200938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endParaRPr lang="es-ES" sz="2400" dirty="0">
              <a:latin typeface="TheSansCorrespondence" pitchFamily="34" charset="0"/>
            </a:endParaRPr>
          </a:p>
        </p:txBody>
      </p:sp>
      <p:sp>
        <p:nvSpPr>
          <p:cNvPr id="7" name="6 Flecha derecha"/>
          <p:cNvSpPr/>
          <p:nvPr/>
        </p:nvSpPr>
        <p:spPr>
          <a:xfrm rot="16200000">
            <a:off x="2107389" y="4232684"/>
            <a:ext cx="3214710" cy="1714512"/>
          </a:xfrm>
          <a:prstGeom prst="rightArrow">
            <a:avLst/>
          </a:prstGeom>
          <a:solidFill>
            <a:srgbClr val="51A02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662" y="1872374"/>
            <a:ext cx="1559152" cy="110387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28" y="332277"/>
            <a:ext cx="1572998" cy="8418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859" y="283251"/>
            <a:ext cx="1086731" cy="939852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226" y="612122"/>
            <a:ext cx="916976" cy="497173"/>
          </a:xfrm>
          <a:prstGeom prst="rect">
            <a:avLst/>
          </a:prstGeom>
        </p:spPr>
      </p:pic>
      <p:sp>
        <p:nvSpPr>
          <p:cNvPr id="10" name="9 Elipse"/>
          <p:cNvSpPr/>
          <p:nvPr/>
        </p:nvSpPr>
        <p:spPr>
          <a:xfrm>
            <a:off x="5342726" y="1346085"/>
            <a:ext cx="963104" cy="91312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57</a:t>
            </a:r>
            <a:endParaRPr lang="es-E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6591294" y="1328589"/>
            <a:ext cx="963104" cy="91312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22</a:t>
            </a:r>
            <a:endParaRPr lang="es-E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7735290" y="1328589"/>
            <a:ext cx="963104" cy="91312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50</a:t>
            </a:r>
          </a:p>
        </p:txBody>
      </p:sp>
      <p:sp>
        <p:nvSpPr>
          <p:cNvPr id="13" name="12 Elipse"/>
          <p:cNvSpPr/>
          <p:nvPr/>
        </p:nvSpPr>
        <p:spPr>
          <a:xfrm>
            <a:off x="7236395" y="2665512"/>
            <a:ext cx="1444656" cy="141718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512 t/y</a:t>
            </a: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7596336" y="3032962"/>
            <a:ext cx="0" cy="762924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:\Users\critor\AppData\Local\Microsoft\Windows\INetCache\IE\PY108O2R\Co2_carbon_dioxide_icon[1].png"/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9200"/>
                    </a14:imgEffect>
                    <a14:imgEffect>
                      <a14:saturation sa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579" y="2421254"/>
            <a:ext cx="1781479" cy="178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52" y="739294"/>
            <a:ext cx="393646" cy="393646"/>
          </a:xfrm>
          <a:prstGeom prst="rect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228" y="556354"/>
            <a:ext cx="393646" cy="393646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039" y="933903"/>
            <a:ext cx="99574" cy="9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2322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Flecha derecha"/>
          <p:cNvSpPr/>
          <p:nvPr/>
        </p:nvSpPr>
        <p:spPr>
          <a:xfrm rot="5400000">
            <a:off x="2107389" y="3537873"/>
            <a:ext cx="3214710" cy="1714512"/>
          </a:xfrm>
          <a:prstGeom prst="rightArrow">
            <a:avLst/>
          </a:prstGeom>
          <a:solidFill>
            <a:srgbClr val="BE1B1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sp>
        <p:nvSpPr>
          <p:cNvPr id="4" name="3 Flecha derecha"/>
          <p:cNvSpPr/>
          <p:nvPr/>
        </p:nvSpPr>
        <p:spPr>
          <a:xfrm rot="10800000" flipV="1">
            <a:off x="4716644" y="1790606"/>
            <a:ext cx="4500594" cy="128520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2643174" y="1419622"/>
            <a:ext cx="2072842" cy="200938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endParaRPr lang="es-ES" sz="2400" dirty="0">
              <a:latin typeface="TheSansCorrespondence" pitchFamily="34" charset="0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72" y="1946220"/>
            <a:ext cx="1295645" cy="956186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5" y="370894"/>
            <a:ext cx="1373973" cy="1048728"/>
          </a:xfrm>
          <a:prstGeom prst="rect">
            <a:avLst/>
          </a:prstGeom>
        </p:spPr>
      </p:pic>
      <p:sp>
        <p:nvSpPr>
          <p:cNvPr id="9" name="8 Elipse"/>
          <p:cNvSpPr/>
          <p:nvPr/>
        </p:nvSpPr>
        <p:spPr>
          <a:xfrm>
            <a:off x="1743601" y="258060"/>
            <a:ext cx="1345468" cy="1305577"/>
          </a:xfrm>
          <a:prstGeom prst="ellipse">
            <a:avLst/>
          </a:prstGeom>
          <a:solidFill>
            <a:srgbClr val="BE1B1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71700" y="510738"/>
            <a:ext cx="1144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3 City </a:t>
            </a:r>
            <a:r>
              <a:rPr lang="es-ES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Platform</a:t>
            </a:r>
            <a:endParaRPr lang="es-E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799692" y="3291830"/>
            <a:ext cx="1345468" cy="1305577"/>
          </a:xfrm>
          <a:prstGeom prst="ellipse">
            <a:avLst/>
          </a:prstGeom>
          <a:solidFill>
            <a:srgbClr val="BE1B1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71700" y="3507854"/>
            <a:ext cx="1144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&gt; 900 </a:t>
            </a:r>
            <a:r>
              <a:rPr lang="es-ES" sz="20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sensors</a:t>
            </a:r>
            <a:r>
              <a:rPr lang="es-E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/</a:t>
            </a:r>
            <a:r>
              <a:rPr lang="es-ES" sz="20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meters</a:t>
            </a:r>
            <a:endParaRPr lang="es-E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9219" name="Picture 3" descr="C:\Users\critor\AppData\Local\Microsoft\Windows\INetCache\IE\703MFELD\bitsissue8_2[1]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69" y="2632387"/>
            <a:ext cx="1505319" cy="191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Elipse"/>
          <p:cNvSpPr/>
          <p:nvPr/>
        </p:nvSpPr>
        <p:spPr>
          <a:xfrm>
            <a:off x="5436096" y="3319166"/>
            <a:ext cx="1345468" cy="1305577"/>
          </a:xfrm>
          <a:prstGeom prst="ellipse">
            <a:avLst/>
          </a:prstGeom>
          <a:solidFill>
            <a:srgbClr val="BE1B1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544108" y="3618011"/>
            <a:ext cx="1144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1.927 variables</a:t>
            </a:r>
            <a:endParaRPr lang="es-E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528" y="3183817"/>
            <a:ext cx="1521601" cy="152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1105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lecha derecha"/>
          <p:cNvSpPr/>
          <p:nvPr/>
        </p:nvSpPr>
        <p:spPr>
          <a:xfrm rot="5400000">
            <a:off x="2317102" y="3795357"/>
            <a:ext cx="2724986" cy="1285884"/>
          </a:xfrm>
          <a:prstGeom prst="rightArrow">
            <a:avLst/>
          </a:prstGeom>
          <a:solidFill>
            <a:srgbClr val="1D436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2643174" y="1419622"/>
            <a:ext cx="2072842" cy="2009384"/>
          </a:xfrm>
          <a:prstGeom prst="ellipse">
            <a:avLst/>
          </a:prstGeom>
          <a:solidFill>
            <a:srgbClr val="1D436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endParaRPr lang="es-ES" sz="2400" dirty="0">
              <a:latin typeface="TheSansCorrespondence" pitchFamily="34" charset="0"/>
            </a:endParaRPr>
          </a:p>
        </p:txBody>
      </p:sp>
      <p:sp>
        <p:nvSpPr>
          <p:cNvPr id="7" name="6 Flecha derecha"/>
          <p:cNvSpPr/>
          <p:nvPr/>
        </p:nvSpPr>
        <p:spPr>
          <a:xfrm rot="5400000">
            <a:off x="2107389" y="-1142647"/>
            <a:ext cx="3214710" cy="1714512"/>
          </a:xfrm>
          <a:prstGeom prst="rightArrow">
            <a:avLst/>
          </a:prstGeom>
          <a:solidFill>
            <a:srgbClr val="BE1B1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92D050"/>
              </a:solidFill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59" t="49775" r="18055" b="6461"/>
          <a:stretch/>
        </p:blipFill>
        <p:spPr bwMode="auto">
          <a:xfrm>
            <a:off x="3082299" y="1719890"/>
            <a:ext cx="1194591" cy="135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Elipse"/>
          <p:cNvSpPr/>
          <p:nvPr/>
        </p:nvSpPr>
        <p:spPr>
          <a:xfrm>
            <a:off x="7093064" y="159482"/>
            <a:ext cx="1439376" cy="1404156"/>
          </a:xfrm>
          <a:prstGeom prst="ellipse">
            <a:avLst/>
          </a:prstGeom>
          <a:solidFill>
            <a:srgbClr val="1D436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20.000 </a:t>
            </a:r>
            <a:r>
              <a:rPr lang="es-ES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citizens</a:t>
            </a: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involved</a:t>
            </a:r>
            <a:endParaRPr lang="es-E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071" y="356796"/>
            <a:ext cx="1206842" cy="1206842"/>
          </a:xfrm>
          <a:prstGeom prst="rect">
            <a:avLst/>
          </a:prstGeom>
        </p:spPr>
      </p:pic>
      <p:sp>
        <p:nvSpPr>
          <p:cNvPr id="11" name="10 Elipse"/>
          <p:cNvSpPr/>
          <p:nvPr/>
        </p:nvSpPr>
        <p:spPr>
          <a:xfrm>
            <a:off x="7169395" y="1851670"/>
            <a:ext cx="1439376" cy="1404156"/>
          </a:xfrm>
          <a:prstGeom prst="ellipse">
            <a:avLst/>
          </a:prstGeom>
          <a:solidFill>
            <a:srgbClr val="1D436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152195" y="2215194"/>
            <a:ext cx="15215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&gt; </a:t>
            </a: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590.000 online </a:t>
            </a:r>
            <a:r>
              <a:rPr lang="es-ES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users</a:t>
            </a:r>
            <a:endParaRPr lang="es-E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719" y="1719890"/>
            <a:ext cx="1973295" cy="1973295"/>
          </a:xfrm>
          <a:prstGeom prst="rect">
            <a:avLst/>
          </a:prstGeom>
        </p:spPr>
      </p:pic>
      <p:sp>
        <p:nvSpPr>
          <p:cNvPr id="13" name="12 Elipse"/>
          <p:cNvSpPr/>
          <p:nvPr/>
        </p:nvSpPr>
        <p:spPr>
          <a:xfrm>
            <a:off x="7193306" y="3525817"/>
            <a:ext cx="1439376" cy="1404156"/>
          </a:xfrm>
          <a:prstGeom prst="ellipse">
            <a:avLst/>
          </a:prstGeom>
          <a:solidFill>
            <a:srgbClr val="1D436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185324" y="3873952"/>
            <a:ext cx="1521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&gt; 2.540 </a:t>
            </a:r>
            <a:r>
              <a:rPr lang="es-ES" sz="20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followers</a:t>
            </a:r>
            <a:endParaRPr lang="es-E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75992"/>
            <a:ext cx="2560703" cy="182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1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983" y="1443798"/>
            <a:ext cx="3204356" cy="3204356"/>
          </a:xfrm>
          <a:prstGeom prst="rect">
            <a:avLst/>
          </a:prstGeom>
        </p:spPr>
      </p:pic>
      <p:sp>
        <p:nvSpPr>
          <p:cNvPr id="28" name="27 Flecha derecha"/>
          <p:cNvSpPr/>
          <p:nvPr/>
        </p:nvSpPr>
        <p:spPr>
          <a:xfrm rot="5400000">
            <a:off x="2337093" y="-293086"/>
            <a:ext cx="2685004" cy="1285884"/>
          </a:xfrm>
          <a:prstGeom prst="rightArrow">
            <a:avLst/>
          </a:prstGeom>
          <a:solidFill>
            <a:srgbClr val="1D436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92D050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7"/>
          <a:stretch/>
        </p:blipFill>
        <p:spPr>
          <a:xfrm>
            <a:off x="2692701" y="42831"/>
            <a:ext cx="1132529" cy="1150359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16400" r="-948" b="16400"/>
          <a:stretch/>
        </p:blipFill>
        <p:spPr>
          <a:xfrm>
            <a:off x="1887146" y="56412"/>
            <a:ext cx="727960" cy="55589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782" y="42831"/>
            <a:ext cx="556522" cy="568398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403" y="1573512"/>
            <a:ext cx="349951" cy="375506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75" y="750847"/>
            <a:ext cx="377788" cy="377788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80" y="1213998"/>
            <a:ext cx="421648" cy="421648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697" y="643032"/>
            <a:ext cx="349955" cy="349955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863" y="1647191"/>
            <a:ext cx="338801" cy="253227"/>
          </a:xfrm>
          <a:prstGeom prst="rect">
            <a:avLst/>
          </a:prstGeom>
        </p:spPr>
      </p:pic>
      <p:pic>
        <p:nvPicPr>
          <p:cNvPr id="29" name="28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7" y="52382"/>
            <a:ext cx="658671" cy="644650"/>
          </a:xfrm>
          <a:prstGeom prst="rect">
            <a:avLst/>
          </a:prstGeom>
        </p:spPr>
      </p:pic>
      <p:pic>
        <p:nvPicPr>
          <p:cNvPr id="30" name="29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4" y="42831"/>
            <a:ext cx="570464" cy="570464"/>
          </a:xfrm>
          <a:prstGeom prst="rect">
            <a:avLst/>
          </a:prstGeom>
        </p:spPr>
      </p:pic>
      <p:pic>
        <p:nvPicPr>
          <p:cNvPr id="31" name="30 Imagen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3"/>
          <a:stretch/>
        </p:blipFill>
        <p:spPr>
          <a:xfrm>
            <a:off x="1435233" y="616587"/>
            <a:ext cx="368877" cy="391894"/>
          </a:xfrm>
          <a:prstGeom prst="rect">
            <a:avLst/>
          </a:prstGeom>
        </p:spPr>
      </p:pic>
      <p:pic>
        <p:nvPicPr>
          <p:cNvPr id="32" name="31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48" y="676346"/>
            <a:ext cx="354246" cy="354246"/>
          </a:xfrm>
          <a:prstGeom prst="rect">
            <a:avLst/>
          </a:prstGeom>
        </p:spPr>
      </p:pic>
      <p:pic>
        <p:nvPicPr>
          <p:cNvPr id="33" name="32 Imagen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193" y="1085516"/>
            <a:ext cx="628916" cy="647604"/>
          </a:xfrm>
          <a:prstGeom prst="rect">
            <a:avLst/>
          </a:prstGeom>
        </p:spPr>
      </p:pic>
      <p:pic>
        <p:nvPicPr>
          <p:cNvPr id="34" name="33 Imagen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48" y="1203149"/>
            <a:ext cx="345668" cy="330815"/>
          </a:xfrm>
          <a:prstGeom prst="rect">
            <a:avLst/>
          </a:prstGeom>
        </p:spPr>
      </p:pic>
      <p:pic>
        <p:nvPicPr>
          <p:cNvPr id="35" name="34 Imagen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32" y="1218050"/>
            <a:ext cx="355462" cy="355462"/>
          </a:xfrm>
          <a:prstGeom prst="rect">
            <a:avLst/>
          </a:prstGeom>
        </p:spPr>
      </p:pic>
      <p:pic>
        <p:nvPicPr>
          <p:cNvPr id="36" name="35 Imagen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6" y="643032"/>
            <a:ext cx="390416" cy="390416"/>
          </a:xfrm>
          <a:prstGeom prst="rect">
            <a:avLst/>
          </a:prstGeom>
        </p:spPr>
      </p:pic>
      <p:pic>
        <p:nvPicPr>
          <p:cNvPr id="37" name="36 Imagen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321" y="1362493"/>
            <a:ext cx="349956" cy="349956"/>
          </a:xfrm>
          <a:prstGeom prst="rect">
            <a:avLst/>
          </a:prstGeom>
        </p:spPr>
      </p:pic>
      <p:pic>
        <p:nvPicPr>
          <p:cNvPr id="38" name="37 Imagen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109" y="60530"/>
            <a:ext cx="479317" cy="479317"/>
          </a:xfrm>
          <a:prstGeom prst="rect">
            <a:avLst/>
          </a:prstGeom>
        </p:spPr>
      </p:pic>
      <p:pic>
        <p:nvPicPr>
          <p:cNvPr id="39" name="38 Imagen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t="5856" r="28733" b="18668"/>
          <a:stretch/>
        </p:blipFill>
        <p:spPr>
          <a:xfrm>
            <a:off x="2651345" y="1235774"/>
            <a:ext cx="444491" cy="389023"/>
          </a:xfrm>
          <a:prstGeom prst="rect">
            <a:avLst/>
          </a:prstGeom>
        </p:spPr>
      </p:pic>
      <p:pic>
        <p:nvPicPr>
          <p:cNvPr id="40" name="39 Imagen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7" y="1403095"/>
            <a:ext cx="614144" cy="424768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2" y="1033892"/>
            <a:ext cx="371196" cy="371196"/>
          </a:xfrm>
          <a:prstGeom prst="rect">
            <a:avLst/>
          </a:prstGeom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76" y="1020355"/>
            <a:ext cx="320230" cy="320230"/>
          </a:xfrm>
          <a:prstGeom prst="rect">
            <a:avLst/>
          </a:prstGeom>
        </p:spPr>
      </p:pic>
      <p:pic>
        <p:nvPicPr>
          <p:cNvPr id="43" name="42 Imagen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908" y="60530"/>
            <a:ext cx="390899" cy="363371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34" y="626723"/>
            <a:ext cx="431724" cy="371282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95" b="10709"/>
          <a:stretch/>
        </p:blipFill>
        <p:spPr>
          <a:xfrm>
            <a:off x="4565313" y="663538"/>
            <a:ext cx="320547" cy="385807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674" y="1085516"/>
            <a:ext cx="382461" cy="382461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47"/>
          <a:stretch/>
        </p:blipFill>
        <p:spPr>
          <a:xfrm>
            <a:off x="5171401" y="42831"/>
            <a:ext cx="401106" cy="488868"/>
          </a:xfrm>
          <a:prstGeom prst="rect">
            <a:avLst/>
          </a:prstGeom>
        </p:spPr>
      </p:pic>
      <p:pic>
        <p:nvPicPr>
          <p:cNvPr id="49" name="48 Imagen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750" y="601041"/>
            <a:ext cx="396964" cy="396964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33" y="42565"/>
            <a:ext cx="378725" cy="378725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228" y="425621"/>
            <a:ext cx="381933" cy="381933"/>
          </a:xfrm>
          <a:prstGeom prst="rect">
            <a:avLst/>
          </a:prstGeom>
        </p:spPr>
      </p:pic>
      <p:pic>
        <p:nvPicPr>
          <p:cNvPr id="52" name="51 Imagen"/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4" r="18915"/>
          <a:stretch/>
        </p:blipFill>
        <p:spPr>
          <a:xfrm>
            <a:off x="5772298" y="450823"/>
            <a:ext cx="628899" cy="681452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388162"/>
            <a:ext cx="339922" cy="355496"/>
          </a:xfrm>
          <a:prstGeom prst="rect">
            <a:avLst/>
          </a:prstGeom>
        </p:spPr>
      </p:pic>
      <p:pic>
        <p:nvPicPr>
          <p:cNvPr id="54" name="53 Imagen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503" y="826503"/>
            <a:ext cx="411510" cy="413099"/>
          </a:xfrm>
          <a:prstGeom prst="rect">
            <a:avLst/>
          </a:prstGeom>
        </p:spPr>
      </p:pic>
      <p:pic>
        <p:nvPicPr>
          <p:cNvPr id="55" name="54 Imagen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59" y="904185"/>
            <a:ext cx="336153" cy="336153"/>
          </a:xfrm>
          <a:prstGeom prst="rect">
            <a:avLst/>
          </a:prstGeom>
        </p:spPr>
      </p:pic>
      <p:pic>
        <p:nvPicPr>
          <p:cNvPr id="56" name="55 Imagen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636" y="473131"/>
            <a:ext cx="406431" cy="406431"/>
          </a:xfrm>
          <a:prstGeom prst="rect">
            <a:avLst/>
          </a:prstGeom>
        </p:spPr>
      </p:pic>
      <p:pic>
        <p:nvPicPr>
          <p:cNvPr id="57" name="56 Imagen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088" y="44964"/>
            <a:ext cx="726586" cy="726586"/>
          </a:xfrm>
          <a:prstGeom prst="rect">
            <a:avLst/>
          </a:prstGeom>
        </p:spPr>
      </p:pic>
      <p:pic>
        <p:nvPicPr>
          <p:cNvPr id="58" name="57 Imagen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353" y="1275606"/>
            <a:ext cx="446147" cy="541184"/>
          </a:xfrm>
          <a:prstGeom prst="rect">
            <a:avLst/>
          </a:prstGeom>
        </p:spPr>
      </p:pic>
      <p:pic>
        <p:nvPicPr>
          <p:cNvPr id="59" name="58 Imagen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45" y="2299913"/>
            <a:ext cx="339239" cy="339239"/>
          </a:xfrm>
          <a:prstGeom prst="rect">
            <a:avLst/>
          </a:prstGeom>
        </p:spPr>
      </p:pic>
      <p:pic>
        <p:nvPicPr>
          <p:cNvPr id="60" name="59 Imagen"/>
          <p:cNvPicPr>
            <a:picLocks noChangeAspect="1"/>
          </p:cNvPicPr>
          <p:nvPr/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2" r="22724" b="26596"/>
          <a:stretch/>
        </p:blipFill>
        <p:spPr>
          <a:xfrm flipH="1">
            <a:off x="1787191" y="1750366"/>
            <a:ext cx="732581" cy="677368"/>
          </a:xfrm>
          <a:prstGeom prst="rect">
            <a:avLst/>
          </a:prstGeom>
        </p:spPr>
      </p:pic>
      <p:pic>
        <p:nvPicPr>
          <p:cNvPr id="61" name="60 Imagen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39651"/>
            <a:ext cx="312119" cy="312119"/>
          </a:xfrm>
          <a:prstGeom prst="rect">
            <a:avLst/>
          </a:prstGeom>
        </p:spPr>
      </p:pic>
      <p:pic>
        <p:nvPicPr>
          <p:cNvPr id="62" name="61 Imagen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" y="2481205"/>
            <a:ext cx="301177" cy="331504"/>
          </a:xfrm>
          <a:prstGeom prst="rect">
            <a:avLst/>
          </a:prstGeom>
        </p:spPr>
      </p:pic>
      <p:pic>
        <p:nvPicPr>
          <p:cNvPr id="63" name="62 Imagen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7" y="1876990"/>
            <a:ext cx="593739" cy="593739"/>
          </a:xfrm>
          <a:prstGeom prst="rect">
            <a:avLst/>
          </a:prstGeom>
        </p:spPr>
      </p:pic>
      <p:pic>
        <p:nvPicPr>
          <p:cNvPr id="64" name="63 Imagen"/>
          <p:cNvPicPr>
            <a:picLocks noChangeAspect="1"/>
          </p:cNvPicPr>
          <p:nvPr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7" r="12962" b="33994"/>
          <a:stretch/>
        </p:blipFill>
        <p:spPr>
          <a:xfrm>
            <a:off x="407384" y="2495728"/>
            <a:ext cx="312188" cy="330272"/>
          </a:xfrm>
          <a:prstGeom prst="rect">
            <a:avLst/>
          </a:prstGeom>
        </p:spPr>
      </p:pic>
      <p:pic>
        <p:nvPicPr>
          <p:cNvPr id="65" name="64 Imagen"/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3" r="27645"/>
          <a:stretch/>
        </p:blipFill>
        <p:spPr>
          <a:xfrm>
            <a:off x="1635768" y="2461524"/>
            <a:ext cx="307002" cy="421247"/>
          </a:xfrm>
          <a:prstGeom prst="rect">
            <a:avLst/>
          </a:prstGeom>
        </p:spPr>
      </p:pic>
      <p:pic>
        <p:nvPicPr>
          <p:cNvPr id="66" name="65 Imagen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71" y="2464083"/>
            <a:ext cx="418688" cy="418688"/>
          </a:xfrm>
          <a:prstGeom prst="rect">
            <a:avLst/>
          </a:prstGeom>
        </p:spPr>
      </p:pic>
      <p:pic>
        <p:nvPicPr>
          <p:cNvPr id="67" name="66 Imagen"/>
          <p:cNvPicPr>
            <a:picLocks noChangeAspect="1"/>
          </p:cNvPicPr>
          <p:nvPr/>
        </p:nvPicPr>
        <p:blipFill rotWithShape="1"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5" r="19635"/>
          <a:stretch/>
        </p:blipFill>
        <p:spPr>
          <a:xfrm>
            <a:off x="730954" y="1674146"/>
            <a:ext cx="492674" cy="573568"/>
          </a:xfrm>
          <a:prstGeom prst="rect">
            <a:avLst/>
          </a:prstGeom>
        </p:spPr>
      </p:pic>
      <p:pic>
        <p:nvPicPr>
          <p:cNvPr id="68" name="67 Imagen"/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64" y="1976428"/>
            <a:ext cx="437598" cy="437598"/>
          </a:xfrm>
          <a:prstGeom prst="rect">
            <a:avLst/>
          </a:prstGeom>
        </p:spPr>
      </p:pic>
      <p:pic>
        <p:nvPicPr>
          <p:cNvPr id="69" name="68 Imagen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095" y="2775926"/>
            <a:ext cx="351259" cy="351259"/>
          </a:xfrm>
          <a:prstGeom prst="rect">
            <a:avLst/>
          </a:prstGeom>
        </p:spPr>
      </p:pic>
      <p:pic>
        <p:nvPicPr>
          <p:cNvPr id="70" name="69 Imagen"/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84" y="2679762"/>
            <a:ext cx="429840" cy="429840"/>
          </a:xfrm>
          <a:prstGeom prst="rect">
            <a:avLst/>
          </a:prstGeom>
        </p:spPr>
      </p:pic>
      <p:pic>
        <p:nvPicPr>
          <p:cNvPr id="71" name="70 Imagen"/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5" y="2859782"/>
            <a:ext cx="655881" cy="655881"/>
          </a:xfrm>
          <a:prstGeom prst="rect">
            <a:avLst/>
          </a:prstGeom>
        </p:spPr>
      </p:pic>
      <p:pic>
        <p:nvPicPr>
          <p:cNvPr id="72" name="71 Imagen"/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68" y="3133959"/>
            <a:ext cx="448174" cy="448174"/>
          </a:xfrm>
          <a:prstGeom prst="rect">
            <a:avLst/>
          </a:prstGeom>
        </p:spPr>
      </p:pic>
      <p:pic>
        <p:nvPicPr>
          <p:cNvPr id="73" name="72 Imagen"/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97" y="2910510"/>
            <a:ext cx="572295" cy="572295"/>
          </a:xfrm>
          <a:prstGeom prst="rect">
            <a:avLst/>
          </a:prstGeom>
        </p:spPr>
      </p:pic>
      <p:pic>
        <p:nvPicPr>
          <p:cNvPr id="74" name="73 Imagen"/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4" y="3537266"/>
            <a:ext cx="339770" cy="339770"/>
          </a:xfrm>
          <a:prstGeom prst="rect">
            <a:avLst/>
          </a:prstGeom>
        </p:spPr>
      </p:pic>
      <p:pic>
        <p:nvPicPr>
          <p:cNvPr id="75" name="74 Imagen"/>
          <p:cNvPicPr>
            <a:picLocks noChangeAspect="1"/>
          </p:cNvPicPr>
          <p:nvPr/>
        </p:nvPicPr>
        <p:blipFill>
          <a:blip r:embed="rId57" cstate="print">
            <a:extLst>
              <a:ext uri="{BEBA8EAE-BF5A-486C-A8C5-ECC9F3942E4B}">
                <a14:imgProps xmlns:a14="http://schemas.microsoft.com/office/drawing/2010/main">
                  <a14:imgLayer r:embed="rId5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97" y="3568249"/>
            <a:ext cx="705774" cy="705774"/>
          </a:xfrm>
          <a:prstGeom prst="rect">
            <a:avLst/>
          </a:prstGeom>
        </p:spPr>
      </p:pic>
      <p:pic>
        <p:nvPicPr>
          <p:cNvPr id="76" name="75 Imagen"/>
          <p:cNvPicPr>
            <a:picLocks noChangeAspect="1"/>
          </p:cNvPicPr>
          <p:nvPr/>
        </p:nvPicPr>
        <p:blipFill rotWithShape="1"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2" r="35735" b="17176"/>
          <a:stretch/>
        </p:blipFill>
        <p:spPr>
          <a:xfrm>
            <a:off x="1265297" y="3180450"/>
            <a:ext cx="376136" cy="343400"/>
          </a:xfrm>
          <a:prstGeom prst="rect">
            <a:avLst/>
          </a:prstGeom>
        </p:spPr>
      </p:pic>
      <p:pic>
        <p:nvPicPr>
          <p:cNvPr id="77" name="76 Imagen"/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33" y="3649570"/>
            <a:ext cx="317555" cy="317555"/>
          </a:xfrm>
          <a:prstGeom prst="rect">
            <a:avLst/>
          </a:prstGeom>
        </p:spPr>
      </p:pic>
      <p:pic>
        <p:nvPicPr>
          <p:cNvPr id="78" name="77 Imagen"/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" y="3916817"/>
            <a:ext cx="404081" cy="438192"/>
          </a:xfrm>
          <a:prstGeom prst="rect">
            <a:avLst/>
          </a:prstGeom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61" y="3614972"/>
            <a:ext cx="380819" cy="413934"/>
          </a:xfrm>
          <a:prstGeom prst="rect">
            <a:avLst/>
          </a:prstGeom>
        </p:spPr>
      </p:pic>
      <p:pic>
        <p:nvPicPr>
          <p:cNvPr id="80" name="79 Imagen"/>
          <p:cNvPicPr>
            <a:picLocks noChangeAspect="1"/>
          </p:cNvPicPr>
          <p:nvPr/>
        </p:nvPicPr>
        <p:blipFill rotWithShape="1"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5283" r="9217" b="30406"/>
          <a:stretch/>
        </p:blipFill>
        <p:spPr>
          <a:xfrm>
            <a:off x="532645" y="4039664"/>
            <a:ext cx="318111" cy="345624"/>
          </a:xfrm>
          <a:prstGeom prst="rect">
            <a:avLst/>
          </a:prstGeom>
        </p:spPr>
      </p:pic>
      <p:pic>
        <p:nvPicPr>
          <p:cNvPr id="81" name="80 Imagen"/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66" y="4049421"/>
            <a:ext cx="326109" cy="326109"/>
          </a:xfrm>
          <a:prstGeom prst="rect">
            <a:avLst/>
          </a:prstGeom>
        </p:spPr>
      </p:pic>
      <p:pic>
        <p:nvPicPr>
          <p:cNvPr id="82" name="81 Imagen"/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329" y="4295453"/>
            <a:ext cx="338439" cy="338439"/>
          </a:xfrm>
          <a:prstGeom prst="rect">
            <a:avLst/>
          </a:prstGeom>
        </p:spPr>
      </p:pic>
      <p:pic>
        <p:nvPicPr>
          <p:cNvPr id="83" name="82 Imagen"/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" y="4394195"/>
            <a:ext cx="674554" cy="674554"/>
          </a:xfrm>
          <a:prstGeom prst="rect">
            <a:avLst/>
          </a:prstGeom>
        </p:spPr>
      </p:pic>
      <p:pic>
        <p:nvPicPr>
          <p:cNvPr id="84" name="83 Imagen"/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85" y="4407954"/>
            <a:ext cx="316639" cy="316639"/>
          </a:xfrm>
          <a:prstGeom prst="rect">
            <a:avLst/>
          </a:prstGeom>
        </p:spPr>
      </p:pic>
      <p:pic>
        <p:nvPicPr>
          <p:cNvPr id="85" name="84 Imagen"/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06" y="4739632"/>
            <a:ext cx="271079" cy="331898"/>
          </a:xfrm>
          <a:prstGeom prst="rect">
            <a:avLst/>
          </a:prstGeom>
        </p:spPr>
      </p:pic>
      <p:pic>
        <p:nvPicPr>
          <p:cNvPr id="86" name="85 Imagen"/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43" y="4720962"/>
            <a:ext cx="339993" cy="339993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97" y="4290447"/>
            <a:ext cx="363920" cy="321358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471" y="4302578"/>
            <a:ext cx="768952" cy="768952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906" y="4533847"/>
            <a:ext cx="531070" cy="531070"/>
          </a:xfrm>
          <a:prstGeom prst="rect">
            <a:avLst/>
          </a:prstGeom>
        </p:spPr>
      </p:pic>
      <p:pic>
        <p:nvPicPr>
          <p:cNvPr id="90" name="89 Imagen"/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270" y="4772086"/>
            <a:ext cx="288869" cy="288869"/>
          </a:xfrm>
          <a:prstGeom prst="rect">
            <a:avLst/>
          </a:prstGeom>
        </p:spPr>
      </p:pic>
      <p:pic>
        <p:nvPicPr>
          <p:cNvPr id="91" name="90 Imagen"/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91" y="4417828"/>
            <a:ext cx="303134" cy="303134"/>
          </a:xfrm>
          <a:prstGeom prst="rect">
            <a:avLst/>
          </a:prstGeom>
        </p:spPr>
      </p:pic>
      <p:pic>
        <p:nvPicPr>
          <p:cNvPr id="92" name="91 Imagen"/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613" y="4137549"/>
            <a:ext cx="341379" cy="341379"/>
          </a:xfrm>
          <a:prstGeom prst="rect">
            <a:avLst/>
          </a:prstGeom>
        </p:spPr>
      </p:pic>
      <p:pic>
        <p:nvPicPr>
          <p:cNvPr id="93" name="92 Imagen"/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04" y="3875906"/>
            <a:ext cx="355960" cy="355960"/>
          </a:xfrm>
          <a:prstGeom prst="rect">
            <a:avLst/>
          </a:prstGeom>
        </p:spPr>
      </p:pic>
      <p:pic>
        <p:nvPicPr>
          <p:cNvPr id="94" name="93 Imagen"/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613" y="4542756"/>
            <a:ext cx="518199" cy="518199"/>
          </a:xfrm>
          <a:prstGeom prst="rect">
            <a:avLst/>
          </a:prstGeom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991" y="3877036"/>
            <a:ext cx="606981" cy="606981"/>
          </a:xfrm>
          <a:prstGeom prst="rect">
            <a:avLst/>
          </a:prstGeom>
        </p:spPr>
      </p:pic>
      <p:pic>
        <p:nvPicPr>
          <p:cNvPr id="96" name="95 Imagen"/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91" y="4003640"/>
            <a:ext cx="316416" cy="380850"/>
          </a:xfrm>
          <a:prstGeom prst="rect">
            <a:avLst/>
          </a:prstGeom>
        </p:spPr>
      </p:pic>
      <p:pic>
        <p:nvPicPr>
          <p:cNvPr id="97" name="96 Imagen"/>
          <p:cNvPicPr>
            <a:picLocks noChangeAspect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956" y="3550042"/>
            <a:ext cx="387719" cy="387719"/>
          </a:xfrm>
          <a:prstGeom prst="rect">
            <a:avLst/>
          </a:prstGeom>
        </p:spPr>
      </p:pic>
      <p:pic>
        <p:nvPicPr>
          <p:cNvPr id="98" name="97 Imagen"/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852" y="3962030"/>
            <a:ext cx="289904" cy="289904"/>
          </a:xfrm>
          <a:prstGeom prst="rect">
            <a:avLst/>
          </a:prstGeom>
        </p:spPr>
      </p:pic>
      <p:pic>
        <p:nvPicPr>
          <p:cNvPr id="99" name="98 Imagen"/>
          <p:cNvPicPr>
            <a:picLocks noChangeAspect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15866"/>
            <a:ext cx="346958" cy="346958"/>
          </a:xfrm>
          <a:prstGeom prst="rect">
            <a:avLst/>
          </a:prstGeom>
        </p:spPr>
      </p:pic>
      <p:pic>
        <p:nvPicPr>
          <p:cNvPr id="100" name="99 Imagen"/>
          <p:cNvPicPr>
            <a:picLocks noChangeAspect="1"/>
          </p:cNvPicPr>
          <p:nvPr/>
        </p:nvPicPr>
        <p:blipFill rotWithShape="1"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8" t="16442" b="15838"/>
          <a:stretch/>
        </p:blipFill>
        <p:spPr>
          <a:xfrm>
            <a:off x="5147535" y="4503634"/>
            <a:ext cx="561659" cy="584731"/>
          </a:xfrm>
          <a:prstGeom prst="rect">
            <a:avLst/>
          </a:prstGeom>
        </p:spPr>
      </p:pic>
      <p:pic>
        <p:nvPicPr>
          <p:cNvPr id="101" name="100 Imagen"/>
          <p:cNvPicPr>
            <a:picLocks noChangeAspect="1"/>
          </p:cNvPicPr>
          <p:nvPr/>
        </p:nvPicPr>
        <p:blipFill rotWithShape="1"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7" t="51527" r="44235" b="32702"/>
          <a:stretch/>
        </p:blipFill>
        <p:spPr>
          <a:xfrm>
            <a:off x="4355976" y="3997975"/>
            <a:ext cx="331342" cy="367057"/>
          </a:xfrm>
          <a:prstGeom prst="rect">
            <a:avLst/>
          </a:prstGeom>
        </p:spPr>
      </p:pic>
      <p:pic>
        <p:nvPicPr>
          <p:cNvPr id="102" name="101 Imagen"/>
          <p:cNvPicPr>
            <a:picLocks noChangeAspect="1"/>
          </p:cNvPicPr>
          <p:nvPr/>
        </p:nvPicPr>
        <p:blipFill rotWithShape="1"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9" r="24459" b="30822"/>
          <a:stretch/>
        </p:blipFill>
        <p:spPr>
          <a:xfrm>
            <a:off x="4437964" y="4407954"/>
            <a:ext cx="654171" cy="663667"/>
          </a:xfrm>
          <a:prstGeom prst="rect">
            <a:avLst/>
          </a:prstGeom>
        </p:spPr>
      </p:pic>
      <p:pic>
        <p:nvPicPr>
          <p:cNvPr id="104" name="103 Imagen"/>
          <p:cNvPicPr>
            <a:picLocks noChangeAspect="1"/>
          </p:cNvPicPr>
          <p:nvPr/>
        </p:nvPicPr>
        <p:blipFill rotWithShape="1"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4" r="22844" b="29344"/>
          <a:stretch/>
        </p:blipFill>
        <p:spPr>
          <a:xfrm>
            <a:off x="7128284" y="52382"/>
            <a:ext cx="686314" cy="683164"/>
          </a:xfrm>
          <a:prstGeom prst="rect">
            <a:avLst/>
          </a:prstGeom>
        </p:spPr>
      </p:pic>
      <p:pic>
        <p:nvPicPr>
          <p:cNvPr id="105" name="104 Imagen"/>
          <p:cNvPicPr>
            <a:picLocks noChangeAspect="1"/>
          </p:cNvPicPr>
          <p:nvPr/>
        </p:nvPicPr>
        <p:blipFill rotWithShape="1"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2" r="36184" b="50661"/>
          <a:stretch/>
        </p:blipFill>
        <p:spPr>
          <a:xfrm>
            <a:off x="5997677" y="1250264"/>
            <a:ext cx="535848" cy="504694"/>
          </a:xfrm>
          <a:prstGeom prst="rect">
            <a:avLst/>
          </a:prstGeom>
        </p:spPr>
      </p:pic>
      <p:pic>
        <p:nvPicPr>
          <p:cNvPr id="106" name="105 Imagen"/>
          <p:cNvPicPr>
            <a:picLocks noChangeAspect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406" y="65644"/>
            <a:ext cx="345866" cy="345866"/>
          </a:xfrm>
          <a:prstGeom prst="rect">
            <a:avLst/>
          </a:prstGeom>
        </p:spPr>
      </p:pic>
      <p:pic>
        <p:nvPicPr>
          <p:cNvPr id="107" name="106 Imagen"/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428" y="60530"/>
            <a:ext cx="386984" cy="386984"/>
          </a:xfrm>
          <a:prstGeom prst="rect">
            <a:avLst/>
          </a:prstGeom>
        </p:spPr>
      </p:pic>
      <p:pic>
        <p:nvPicPr>
          <p:cNvPr id="108" name="107 Imagen"/>
          <p:cNvPicPr>
            <a:picLocks noChangeAspect="1"/>
          </p:cNvPicPr>
          <p:nvPr/>
        </p:nvPicPr>
        <p:blipFill rotWithShape="1">
          <a:blip r:embed="rId9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" t="24778" r="44753" b="24753"/>
          <a:stretch/>
        </p:blipFill>
        <p:spPr>
          <a:xfrm>
            <a:off x="7359126" y="791549"/>
            <a:ext cx="537510" cy="528949"/>
          </a:xfrm>
          <a:prstGeom prst="rect">
            <a:avLst/>
          </a:prstGeom>
        </p:spPr>
      </p:pic>
      <p:pic>
        <p:nvPicPr>
          <p:cNvPr id="109" name="108 Imagen"/>
          <p:cNvPicPr>
            <a:picLocks noChangeAspect="1"/>
          </p:cNvPicPr>
          <p:nvPr/>
        </p:nvPicPr>
        <p:blipFill>
          <a:blip r:embed="rId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086" y="1533964"/>
            <a:ext cx="366454" cy="366454"/>
          </a:xfrm>
          <a:prstGeom prst="rect">
            <a:avLst/>
          </a:prstGeom>
        </p:spPr>
      </p:pic>
      <p:pic>
        <p:nvPicPr>
          <p:cNvPr id="110" name="109 Imagen"/>
          <p:cNvPicPr>
            <a:picLocks noChangeAspect="1"/>
          </p:cNvPicPr>
          <p:nvPr/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985" y="1328409"/>
            <a:ext cx="466053" cy="466053"/>
          </a:xfrm>
          <a:prstGeom prst="rect">
            <a:avLst/>
          </a:prstGeom>
        </p:spPr>
      </p:pic>
      <p:pic>
        <p:nvPicPr>
          <p:cNvPr id="111" name="110 Imagen"/>
          <p:cNvPicPr>
            <a:picLocks noChangeAspect="1"/>
          </p:cNvPicPr>
          <p:nvPr/>
        </p:nvPicPr>
        <p:blipFill>
          <a:blip r:embed="rId9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159403"/>
            <a:ext cx="376799" cy="376799"/>
          </a:xfrm>
          <a:prstGeom prst="rect">
            <a:avLst/>
          </a:prstGeom>
        </p:spPr>
      </p:pic>
      <p:pic>
        <p:nvPicPr>
          <p:cNvPr id="113" name="112 Imagen"/>
          <p:cNvPicPr>
            <a:picLocks noChangeAspect="1"/>
          </p:cNvPicPr>
          <p:nvPr/>
        </p:nvPicPr>
        <p:blipFill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370" y="1033448"/>
            <a:ext cx="429762" cy="429762"/>
          </a:xfrm>
          <a:prstGeom prst="rect">
            <a:avLst/>
          </a:prstGeom>
        </p:spPr>
      </p:pic>
      <p:pic>
        <p:nvPicPr>
          <p:cNvPr id="115" name="114 Imagen"/>
          <p:cNvPicPr>
            <a:picLocks noChangeAspect="1"/>
          </p:cNvPicPr>
          <p:nvPr/>
        </p:nvPicPr>
        <p:blipFill>
          <a:blip r:embed="rId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121" y="638879"/>
            <a:ext cx="645298" cy="645298"/>
          </a:xfrm>
          <a:prstGeom prst="rect">
            <a:avLst/>
          </a:prstGeom>
        </p:spPr>
      </p:pic>
      <p:pic>
        <p:nvPicPr>
          <p:cNvPr id="116" name="115 Imagen"/>
          <p:cNvPicPr>
            <a:picLocks noChangeAspect="1"/>
          </p:cNvPicPr>
          <p:nvPr/>
        </p:nvPicPr>
        <p:blipFill rotWithShape="1"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4" t="9798" r="30316" b="28867"/>
          <a:stretch/>
        </p:blipFill>
        <p:spPr>
          <a:xfrm>
            <a:off x="7511471" y="1416869"/>
            <a:ext cx="307480" cy="415857"/>
          </a:xfrm>
          <a:prstGeom prst="rect">
            <a:avLst/>
          </a:prstGeom>
        </p:spPr>
      </p:pic>
      <p:pic>
        <p:nvPicPr>
          <p:cNvPr id="117" name="116 Imagen"/>
          <p:cNvPicPr>
            <a:picLocks noChangeAspect="1"/>
          </p:cNvPicPr>
          <p:nvPr/>
        </p:nvPicPr>
        <p:blipFill rotWithShape="1">
          <a:blip r:embed="rId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015" b="16020"/>
          <a:stretch/>
        </p:blipFill>
        <p:spPr>
          <a:xfrm>
            <a:off x="6471536" y="835409"/>
            <a:ext cx="347656" cy="393982"/>
          </a:xfrm>
          <a:prstGeom prst="rect">
            <a:avLst/>
          </a:prstGeom>
        </p:spPr>
      </p:pic>
      <p:pic>
        <p:nvPicPr>
          <p:cNvPr id="118" name="117 Imagen"/>
          <p:cNvPicPr>
            <a:picLocks noChangeAspect="1"/>
          </p:cNvPicPr>
          <p:nvPr/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971" y="820693"/>
            <a:ext cx="462648" cy="442894"/>
          </a:xfrm>
          <a:prstGeom prst="rect">
            <a:avLst/>
          </a:prstGeom>
        </p:spPr>
      </p:pic>
      <p:pic>
        <p:nvPicPr>
          <p:cNvPr id="119" name="118 Imagen"/>
          <p:cNvPicPr>
            <a:picLocks noChangeAspect="1"/>
          </p:cNvPicPr>
          <p:nvPr/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57" y="1729247"/>
            <a:ext cx="311699" cy="311699"/>
          </a:xfrm>
          <a:prstGeom prst="rect">
            <a:avLst/>
          </a:prstGeom>
        </p:spPr>
      </p:pic>
      <p:pic>
        <p:nvPicPr>
          <p:cNvPr id="120" name="119 Imagen"/>
          <p:cNvPicPr>
            <a:picLocks noChangeAspect="1"/>
          </p:cNvPicPr>
          <p:nvPr/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94" y="1583961"/>
            <a:ext cx="301101" cy="398809"/>
          </a:xfrm>
          <a:prstGeom prst="rect">
            <a:avLst/>
          </a:prstGeom>
        </p:spPr>
      </p:pic>
      <p:pic>
        <p:nvPicPr>
          <p:cNvPr id="121" name="120 Imagen"/>
          <p:cNvPicPr>
            <a:picLocks noChangeAspect="1"/>
          </p:cNvPicPr>
          <p:nvPr/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260" y="1347614"/>
            <a:ext cx="529376" cy="529376"/>
          </a:xfrm>
          <a:prstGeom prst="rect">
            <a:avLst/>
          </a:prstGeom>
        </p:spPr>
      </p:pic>
      <p:pic>
        <p:nvPicPr>
          <p:cNvPr id="122" name="121 Imagen"/>
          <p:cNvPicPr>
            <a:picLocks noChangeAspect="1"/>
          </p:cNvPicPr>
          <p:nvPr/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280" y="2706168"/>
            <a:ext cx="289732" cy="289732"/>
          </a:xfrm>
          <a:prstGeom prst="rect">
            <a:avLst/>
          </a:prstGeom>
        </p:spPr>
      </p:pic>
      <p:pic>
        <p:nvPicPr>
          <p:cNvPr id="123" name="122 Imagen"/>
          <p:cNvPicPr>
            <a:picLocks noChangeAspect="1"/>
          </p:cNvPicPr>
          <p:nvPr/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002" y="2607754"/>
            <a:ext cx="336334" cy="335280"/>
          </a:xfrm>
          <a:prstGeom prst="rect">
            <a:avLst/>
          </a:prstGeom>
        </p:spPr>
      </p:pic>
      <p:pic>
        <p:nvPicPr>
          <p:cNvPr id="124" name="123 Imagen"/>
          <p:cNvPicPr>
            <a:picLocks noChangeAspect="1"/>
          </p:cNvPicPr>
          <p:nvPr/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46" y="2607754"/>
            <a:ext cx="490169" cy="490169"/>
          </a:xfrm>
          <a:prstGeom prst="rect">
            <a:avLst/>
          </a:prstGeom>
        </p:spPr>
      </p:pic>
      <p:pic>
        <p:nvPicPr>
          <p:cNvPr id="125" name="124 Imagen"/>
          <p:cNvPicPr>
            <a:picLocks noChangeAspect="1"/>
          </p:cNvPicPr>
          <p:nvPr/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156" y="2685358"/>
            <a:ext cx="511299" cy="511299"/>
          </a:xfrm>
          <a:prstGeom prst="rect">
            <a:avLst/>
          </a:prstGeom>
        </p:spPr>
      </p:pic>
      <p:pic>
        <p:nvPicPr>
          <p:cNvPr id="126" name="125 Imagen"/>
          <p:cNvPicPr>
            <a:picLocks noChangeAspect="1"/>
          </p:cNvPicPr>
          <p:nvPr/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087" y="1911611"/>
            <a:ext cx="724925" cy="724925"/>
          </a:xfrm>
          <a:prstGeom prst="rect">
            <a:avLst/>
          </a:prstGeom>
        </p:spPr>
      </p:pic>
      <p:pic>
        <p:nvPicPr>
          <p:cNvPr id="127" name="126 Imagen"/>
          <p:cNvPicPr>
            <a:picLocks noChangeAspect="1"/>
          </p:cNvPicPr>
          <p:nvPr/>
        </p:nvPicPr>
        <p:blipFill>
          <a:blip r:embed="rId1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313" y="2646957"/>
            <a:ext cx="351612" cy="351612"/>
          </a:xfrm>
          <a:prstGeom prst="rect">
            <a:avLst/>
          </a:prstGeom>
        </p:spPr>
      </p:pic>
      <p:pic>
        <p:nvPicPr>
          <p:cNvPr id="128" name="127 Imagen"/>
          <p:cNvPicPr>
            <a:picLocks noChangeAspect="1"/>
          </p:cNvPicPr>
          <p:nvPr/>
        </p:nvPicPr>
        <p:blipFill>
          <a:blip r:embed="rId10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36978"/>
            <a:ext cx="409906" cy="409906"/>
          </a:xfrm>
          <a:prstGeom prst="rect">
            <a:avLst/>
          </a:prstGeom>
        </p:spPr>
      </p:pic>
      <p:pic>
        <p:nvPicPr>
          <p:cNvPr id="129" name="128 Imagen"/>
          <p:cNvPicPr>
            <a:picLocks noChangeAspect="1"/>
          </p:cNvPicPr>
          <p:nvPr/>
        </p:nvPicPr>
        <p:blipFill>
          <a:blip r:embed="rId10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11" y="1979691"/>
            <a:ext cx="586280" cy="586280"/>
          </a:xfrm>
          <a:prstGeom prst="rect">
            <a:avLst/>
          </a:prstGeom>
        </p:spPr>
      </p:pic>
      <p:pic>
        <p:nvPicPr>
          <p:cNvPr id="130" name="129 Imagen"/>
          <p:cNvPicPr>
            <a:picLocks noChangeAspect="1"/>
          </p:cNvPicPr>
          <p:nvPr/>
        </p:nvPicPr>
        <p:blipFill>
          <a:blip r:embed="rId1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497" y="1564963"/>
            <a:ext cx="372325" cy="370805"/>
          </a:xfrm>
          <a:prstGeom prst="rect">
            <a:avLst/>
          </a:prstGeom>
        </p:spPr>
      </p:pic>
      <p:pic>
        <p:nvPicPr>
          <p:cNvPr id="131" name="130 Imagen"/>
          <p:cNvPicPr>
            <a:picLocks noChangeAspect="1"/>
          </p:cNvPicPr>
          <p:nvPr/>
        </p:nvPicPr>
        <p:blipFill>
          <a:blip r:embed="rId1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974" y="1892597"/>
            <a:ext cx="365220" cy="420210"/>
          </a:xfrm>
          <a:prstGeom prst="rect">
            <a:avLst/>
          </a:prstGeom>
        </p:spPr>
      </p:pic>
      <p:pic>
        <p:nvPicPr>
          <p:cNvPr id="132" name="131 Imagen"/>
          <p:cNvPicPr>
            <a:picLocks noChangeAspect="1"/>
          </p:cNvPicPr>
          <p:nvPr/>
        </p:nvPicPr>
        <p:blipFill>
          <a:blip r:embed="rId1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59" y="2642515"/>
            <a:ext cx="275500" cy="355484"/>
          </a:xfrm>
          <a:prstGeom prst="rect">
            <a:avLst/>
          </a:prstGeom>
        </p:spPr>
      </p:pic>
      <p:pic>
        <p:nvPicPr>
          <p:cNvPr id="134" name="133 Imagen"/>
          <p:cNvPicPr>
            <a:picLocks noChangeAspect="1"/>
          </p:cNvPicPr>
          <p:nvPr/>
        </p:nvPicPr>
        <p:blipFill>
          <a:blip r:embed="rId1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24" y="2500379"/>
            <a:ext cx="717631" cy="617162"/>
          </a:xfrm>
          <a:prstGeom prst="rect">
            <a:avLst/>
          </a:prstGeom>
        </p:spPr>
      </p:pic>
      <p:pic>
        <p:nvPicPr>
          <p:cNvPr id="135" name="134 Imagen"/>
          <p:cNvPicPr>
            <a:picLocks noChangeAspect="1"/>
          </p:cNvPicPr>
          <p:nvPr/>
        </p:nvPicPr>
        <p:blipFill>
          <a:blip r:embed="rId1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076536"/>
            <a:ext cx="344628" cy="373958"/>
          </a:xfrm>
          <a:prstGeom prst="rect">
            <a:avLst/>
          </a:prstGeom>
        </p:spPr>
      </p:pic>
      <p:pic>
        <p:nvPicPr>
          <p:cNvPr id="136" name="135 Imagen"/>
          <p:cNvPicPr>
            <a:picLocks noChangeAspect="1"/>
          </p:cNvPicPr>
          <p:nvPr/>
        </p:nvPicPr>
        <p:blipFill>
          <a:blip r:embed="rId1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965" y="3170644"/>
            <a:ext cx="280777" cy="353206"/>
          </a:xfrm>
          <a:prstGeom prst="rect">
            <a:avLst/>
          </a:prstGeom>
        </p:spPr>
      </p:pic>
      <p:pic>
        <p:nvPicPr>
          <p:cNvPr id="137" name="136 Imagen"/>
          <p:cNvPicPr>
            <a:picLocks noChangeAspect="1"/>
          </p:cNvPicPr>
          <p:nvPr/>
        </p:nvPicPr>
        <p:blipFill>
          <a:blip r:embed="rId1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55" y="1358598"/>
            <a:ext cx="370649" cy="370649"/>
          </a:xfrm>
          <a:prstGeom prst="rect">
            <a:avLst/>
          </a:prstGeom>
        </p:spPr>
      </p:pic>
      <p:pic>
        <p:nvPicPr>
          <p:cNvPr id="138" name="137 Imagen"/>
          <p:cNvPicPr>
            <a:picLocks noChangeAspect="1"/>
          </p:cNvPicPr>
          <p:nvPr/>
        </p:nvPicPr>
        <p:blipFill>
          <a:blip r:embed="rId1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431" y="1794462"/>
            <a:ext cx="363932" cy="363932"/>
          </a:xfrm>
          <a:prstGeom prst="rect">
            <a:avLst/>
          </a:prstGeom>
        </p:spPr>
      </p:pic>
      <p:pic>
        <p:nvPicPr>
          <p:cNvPr id="139" name="138 Imagen"/>
          <p:cNvPicPr>
            <a:picLocks noChangeAspect="1"/>
          </p:cNvPicPr>
          <p:nvPr/>
        </p:nvPicPr>
        <p:blipFill>
          <a:blip r:embed="rId1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40" y="1907887"/>
            <a:ext cx="663864" cy="663864"/>
          </a:xfrm>
          <a:prstGeom prst="rect">
            <a:avLst/>
          </a:prstGeom>
        </p:spPr>
      </p:pic>
      <p:pic>
        <p:nvPicPr>
          <p:cNvPr id="140" name="139 Imagen"/>
          <p:cNvPicPr>
            <a:picLocks noChangeAspect="1"/>
          </p:cNvPicPr>
          <p:nvPr/>
        </p:nvPicPr>
        <p:blipFill>
          <a:blip r:embed="rId1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22" y="3060500"/>
            <a:ext cx="807394" cy="807394"/>
          </a:xfrm>
          <a:prstGeom prst="rect">
            <a:avLst/>
          </a:prstGeom>
        </p:spPr>
      </p:pic>
      <p:pic>
        <p:nvPicPr>
          <p:cNvPr id="141" name="140 Imagen"/>
          <p:cNvPicPr>
            <a:picLocks noChangeAspect="1"/>
          </p:cNvPicPr>
          <p:nvPr/>
        </p:nvPicPr>
        <p:blipFill>
          <a:blip r:embed="rId1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550" y="2209701"/>
            <a:ext cx="338854" cy="338854"/>
          </a:xfrm>
          <a:prstGeom prst="rect">
            <a:avLst/>
          </a:prstGeom>
        </p:spPr>
      </p:pic>
      <p:pic>
        <p:nvPicPr>
          <p:cNvPr id="142" name="141 Imagen"/>
          <p:cNvPicPr>
            <a:picLocks noChangeAspect="1"/>
          </p:cNvPicPr>
          <p:nvPr/>
        </p:nvPicPr>
        <p:blipFill>
          <a:blip r:embed="rId1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52" y="2591871"/>
            <a:ext cx="375923" cy="375923"/>
          </a:xfrm>
          <a:prstGeom prst="rect">
            <a:avLst/>
          </a:prstGeom>
        </p:spPr>
      </p:pic>
      <p:pic>
        <p:nvPicPr>
          <p:cNvPr id="143" name="142 Imagen"/>
          <p:cNvPicPr>
            <a:picLocks noChangeAspect="1"/>
          </p:cNvPicPr>
          <p:nvPr/>
        </p:nvPicPr>
        <p:blipFill>
          <a:blip r:embed="rId1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494678"/>
            <a:ext cx="365104" cy="365104"/>
          </a:xfrm>
          <a:prstGeom prst="rect">
            <a:avLst/>
          </a:prstGeom>
        </p:spPr>
      </p:pic>
      <p:pic>
        <p:nvPicPr>
          <p:cNvPr id="144" name="143 Imagen"/>
          <p:cNvPicPr>
            <a:picLocks noChangeAspect="1"/>
          </p:cNvPicPr>
          <p:nvPr/>
        </p:nvPicPr>
        <p:blipFill>
          <a:blip r:embed="rId1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38" y="2987723"/>
            <a:ext cx="497847" cy="497847"/>
          </a:xfrm>
          <a:prstGeom prst="rect">
            <a:avLst/>
          </a:prstGeom>
        </p:spPr>
      </p:pic>
      <p:pic>
        <p:nvPicPr>
          <p:cNvPr id="145" name="144 Imagen"/>
          <p:cNvPicPr>
            <a:picLocks noChangeAspect="1"/>
          </p:cNvPicPr>
          <p:nvPr/>
        </p:nvPicPr>
        <p:blipFill>
          <a:blip r:embed="rId1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192" y="2139242"/>
            <a:ext cx="321342" cy="321342"/>
          </a:xfrm>
          <a:prstGeom prst="rect">
            <a:avLst/>
          </a:prstGeom>
        </p:spPr>
      </p:pic>
      <p:pic>
        <p:nvPicPr>
          <p:cNvPr id="146" name="145 Imagen"/>
          <p:cNvPicPr>
            <a:picLocks noChangeAspect="1"/>
          </p:cNvPicPr>
          <p:nvPr/>
        </p:nvPicPr>
        <p:blipFill rotWithShape="1">
          <a:blip r:embed="rId1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3"/>
          <a:stretch/>
        </p:blipFill>
        <p:spPr>
          <a:xfrm>
            <a:off x="6120305" y="3672087"/>
            <a:ext cx="432180" cy="447835"/>
          </a:xfrm>
          <a:prstGeom prst="rect">
            <a:avLst/>
          </a:prstGeom>
        </p:spPr>
      </p:pic>
      <p:pic>
        <p:nvPicPr>
          <p:cNvPr id="147" name="146 Imagen"/>
          <p:cNvPicPr>
            <a:picLocks noChangeAspect="1"/>
          </p:cNvPicPr>
          <p:nvPr/>
        </p:nvPicPr>
        <p:blipFill>
          <a:blip r:embed="rId1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104" y="3568324"/>
            <a:ext cx="340143" cy="340143"/>
          </a:xfrm>
          <a:prstGeom prst="rect">
            <a:avLst/>
          </a:prstGeom>
        </p:spPr>
      </p:pic>
      <p:pic>
        <p:nvPicPr>
          <p:cNvPr id="148" name="147 Imagen"/>
          <p:cNvPicPr>
            <a:picLocks noChangeAspect="1"/>
          </p:cNvPicPr>
          <p:nvPr/>
        </p:nvPicPr>
        <p:blipFill>
          <a:blip r:embed="rId1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974" y="3147814"/>
            <a:ext cx="500511" cy="500511"/>
          </a:xfrm>
          <a:prstGeom prst="rect">
            <a:avLst/>
          </a:prstGeom>
        </p:spPr>
      </p:pic>
      <p:pic>
        <p:nvPicPr>
          <p:cNvPr id="149" name="148 Imagen"/>
          <p:cNvPicPr>
            <a:picLocks noChangeAspect="1"/>
          </p:cNvPicPr>
          <p:nvPr/>
        </p:nvPicPr>
        <p:blipFill>
          <a:blip r:embed="rId1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38" y="3533784"/>
            <a:ext cx="313182" cy="313182"/>
          </a:xfrm>
          <a:prstGeom prst="rect">
            <a:avLst/>
          </a:prstGeom>
        </p:spPr>
      </p:pic>
      <p:pic>
        <p:nvPicPr>
          <p:cNvPr id="150" name="149 Imagen"/>
          <p:cNvPicPr>
            <a:picLocks noChangeAspect="1"/>
          </p:cNvPicPr>
          <p:nvPr/>
        </p:nvPicPr>
        <p:blipFill>
          <a:blip r:embed="rId1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185" y="3949539"/>
            <a:ext cx="463927" cy="463927"/>
          </a:xfrm>
          <a:prstGeom prst="rect">
            <a:avLst/>
          </a:prstGeom>
        </p:spPr>
      </p:pic>
      <p:pic>
        <p:nvPicPr>
          <p:cNvPr id="151" name="150 Imagen"/>
          <p:cNvPicPr>
            <a:picLocks noChangeAspect="1"/>
          </p:cNvPicPr>
          <p:nvPr/>
        </p:nvPicPr>
        <p:blipFill rotWithShape="1">
          <a:blip r:embed="rId1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9429"/>
          <a:stretch/>
        </p:blipFill>
        <p:spPr>
          <a:xfrm>
            <a:off x="4731668" y="3975906"/>
            <a:ext cx="308384" cy="372700"/>
          </a:xfrm>
          <a:prstGeom prst="rect">
            <a:avLst/>
          </a:prstGeom>
        </p:spPr>
      </p:pic>
      <p:pic>
        <p:nvPicPr>
          <p:cNvPr id="152" name="151 Imagen"/>
          <p:cNvPicPr>
            <a:picLocks noChangeAspect="1"/>
          </p:cNvPicPr>
          <p:nvPr/>
        </p:nvPicPr>
        <p:blipFill>
          <a:blip r:embed="rId1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155926"/>
            <a:ext cx="297574" cy="386460"/>
          </a:xfrm>
          <a:prstGeom prst="rect">
            <a:avLst/>
          </a:prstGeom>
        </p:spPr>
      </p:pic>
      <p:pic>
        <p:nvPicPr>
          <p:cNvPr id="153" name="152 Imagen"/>
          <p:cNvPicPr>
            <a:picLocks noChangeAspect="1"/>
          </p:cNvPicPr>
          <p:nvPr/>
        </p:nvPicPr>
        <p:blipFill>
          <a:blip r:embed="rId1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16" y="4565807"/>
            <a:ext cx="359947" cy="539920"/>
          </a:xfrm>
          <a:prstGeom prst="rect">
            <a:avLst/>
          </a:prstGeom>
        </p:spPr>
      </p:pic>
      <p:pic>
        <p:nvPicPr>
          <p:cNvPr id="154" name="153 Imagen"/>
          <p:cNvPicPr>
            <a:picLocks noChangeAspect="1"/>
          </p:cNvPicPr>
          <p:nvPr/>
        </p:nvPicPr>
        <p:blipFill>
          <a:blip r:embed="rId1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324" y="4274023"/>
            <a:ext cx="673189" cy="814342"/>
          </a:xfrm>
          <a:prstGeom prst="rect">
            <a:avLst/>
          </a:prstGeom>
        </p:spPr>
      </p:pic>
      <p:pic>
        <p:nvPicPr>
          <p:cNvPr id="155" name="154 Imagen"/>
          <p:cNvPicPr>
            <a:picLocks noChangeAspect="1"/>
          </p:cNvPicPr>
          <p:nvPr/>
        </p:nvPicPr>
        <p:blipFill>
          <a:blip r:embed="rId1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563" y="4569395"/>
            <a:ext cx="391856" cy="522476"/>
          </a:xfrm>
          <a:prstGeom prst="rect">
            <a:avLst/>
          </a:prstGeom>
        </p:spPr>
      </p:pic>
      <p:pic>
        <p:nvPicPr>
          <p:cNvPr id="156" name="155 Imagen"/>
          <p:cNvPicPr>
            <a:picLocks noChangeAspect="1"/>
          </p:cNvPicPr>
          <p:nvPr/>
        </p:nvPicPr>
        <p:blipFill>
          <a:blip r:embed="rId1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967" y="3948291"/>
            <a:ext cx="465175" cy="465175"/>
          </a:xfrm>
          <a:prstGeom prst="rect">
            <a:avLst/>
          </a:prstGeom>
        </p:spPr>
      </p:pic>
      <p:pic>
        <p:nvPicPr>
          <p:cNvPr id="157" name="156 Imagen"/>
          <p:cNvPicPr>
            <a:picLocks noChangeAspect="1"/>
          </p:cNvPicPr>
          <p:nvPr/>
        </p:nvPicPr>
        <p:blipFill rotWithShape="1">
          <a:blip r:embed="rId1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2"/>
          <a:stretch/>
        </p:blipFill>
        <p:spPr>
          <a:xfrm>
            <a:off x="8676456" y="3449785"/>
            <a:ext cx="383833" cy="487976"/>
          </a:xfrm>
          <a:prstGeom prst="rect">
            <a:avLst/>
          </a:prstGeom>
        </p:spPr>
      </p:pic>
      <p:pic>
        <p:nvPicPr>
          <p:cNvPr id="158" name="157 Imagen"/>
          <p:cNvPicPr>
            <a:picLocks noChangeAspect="1"/>
          </p:cNvPicPr>
          <p:nvPr/>
        </p:nvPicPr>
        <p:blipFill>
          <a:blip r:embed="rId137" cstate="print">
            <a:extLst>
              <a:ext uri="{BEBA8EAE-BF5A-486C-A8C5-ECC9F3942E4B}">
                <a14:imgProps xmlns:a14="http://schemas.microsoft.com/office/drawing/2010/main">
                  <a14:imgLayer r:embed="rId13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067" y="3242022"/>
            <a:ext cx="616039" cy="616039"/>
          </a:xfrm>
          <a:prstGeom prst="rect">
            <a:avLst/>
          </a:prstGeom>
        </p:spPr>
      </p:pic>
      <p:pic>
        <p:nvPicPr>
          <p:cNvPr id="159" name="158 Imagen"/>
          <p:cNvPicPr>
            <a:picLocks noChangeAspect="1"/>
          </p:cNvPicPr>
          <p:nvPr/>
        </p:nvPicPr>
        <p:blipFill>
          <a:blip r:embed="rId1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381" y="3060500"/>
            <a:ext cx="361631" cy="361631"/>
          </a:xfrm>
          <a:prstGeom prst="rect">
            <a:avLst/>
          </a:prstGeom>
        </p:spPr>
      </p:pic>
      <p:pic>
        <p:nvPicPr>
          <p:cNvPr id="160" name="159 Imagen"/>
          <p:cNvPicPr>
            <a:picLocks noChangeAspect="1"/>
          </p:cNvPicPr>
          <p:nvPr/>
        </p:nvPicPr>
        <p:blipFill>
          <a:blip r:embed="rId1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508" y="3605248"/>
            <a:ext cx="487165" cy="487165"/>
          </a:xfrm>
          <a:prstGeom prst="rect">
            <a:avLst/>
          </a:prstGeom>
        </p:spPr>
      </p:pic>
      <p:pic>
        <p:nvPicPr>
          <p:cNvPr id="161" name="160 Imagen"/>
          <p:cNvPicPr>
            <a:picLocks noChangeAspect="1"/>
          </p:cNvPicPr>
          <p:nvPr/>
        </p:nvPicPr>
        <p:blipFill>
          <a:blip r:embed="rId1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23" y="3259610"/>
            <a:ext cx="409174" cy="409174"/>
          </a:xfrm>
          <a:prstGeom prst="rect">
            <a:avLst/>
          </a:prstGeom>
        </p:spPr>
      </p:pic>
      <p:pic>
        <p:nvPicPr>
          <p:cNvPr id="162" name="161 Imagen"/>
          <p:cNvPicPr>
            <a:picLocks noChangeAspect="1"/>
          </p:cNvPicPr>
          <p:nvPr/>
        </p:nvPicPr>
        <p:blipFill>
          <a:blip r:embed="rId1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47" y="3133959"/>
            <a:ext cx="412133" cy="434290"/>
          </a:xfrm>
          <a:prstGeom prst="rect">
            <a:avLst/>
          </a:prstGeom>
        </p:spPr>
      </p:pic>
      <p:pic>
        <p:nvPicPr>
          <p:cNvPr id="163" name="162 Imagen"/>
          <p:cNvPicPr>
            <a:picLocks noChangeAspect="1"/>
          </p:cNvPicPr>
          <p:nvPr/>
        </p:nvPicPr>
        <p:blipFill rotWithShape="1">
          <a:blip r:embed="rId1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4"/>
          <a:stretch/>
        </p:blipFill>
        <p:spPr>
          <a:xfrm>
            <a:off x="6601528" y="3873576"/>
            <a:ext cx="302402" cy="338900"/>
          </a:xfrm>
          <a:prstGeom prst="rect">
            <a:avLst/>
          </a:prstGeom>
        </p:spPr>
      </p:pic>
      <p:pic>
        <p:nvPicPr>
          <p:cNvPr id="164" name="163 Imagen"/>
          <p:cNvPicPr>
            <a:picLocks noChangeAspect="1"/>
          </p:cNvPicPr>
          <p:nvPr/>
        </p:nvPicPr>
        <p:blipFill>
          <a:blip r:embed="rId1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984" y="2972179"/>
            <a:ext cx="251487" cy="251487"/>
          </a:xfrm>
          <a:prstGeom prst="rect">
            <a:avLst/>
          </a:prstGeom>
        </p:spPr>
      </p:pic>
      <p:pic>
        <p:nvPicPr>
          <p:cNvPr id="165" name="164 Imagen"/>
          <p:cNvPicPr>
            <a:picLocks noChangeAspect="1"/>
          </p:cNvPicPr>
          <p:nvPr/>
        </p:nvPicPr>
        <p:blipFill>
          <a:blip r:embed="rId1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44" y="4433892"/>
            <a:ext cx="263830" cy="263830"/>
          </a:xfrm>
          <a:prstGeom prst="rect">
            <a:avLst/>
          </a:prstGeom>
        </p:spPr>
      </p:pic>
      <p:pic>
        <p:nvPicPr>
          <p:cNvPr id="166" name="165 Imagen"/>
          <p:cNvPicPr>
            <a:picLocks noChangeAspect="1"/>
          </p:cNvPicPr>
          <p:nvPr/>
        </p:nvPicPr>
        <p:blipFill>
          <a:blip r:embed="rId1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779" y="4506434"/>
            <a:ext cx="585689" cy="594474"/>
          </a:xfrm>
          <a:prstGeom prst="rect">
            <a:avLst/>
          </a:prstGeom>
        </p:spPr>
      </p:pic>
      <p:pic>
        <p:nvPicPr>
          <p:cNvPr id="167" name="166 Imagen"/>
          <p:cNvPicPr>
            <a:picLocks noChangeAspect="1"/>
          </p:cNvPicPr>
          <p:nvPr/>
        </p:nvPicPr>
        <p:blipFill rotWithShape="1">
          <a:blip r:embed="rId1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8" r="21605" b="28761"/>
          <a:stretch/>
        </p:blipFill>
        <p:spPr>
          <a:xfrm>
            <a:off x="8122885" y="4129247"/>
            <a:ext cx="413368" cy="359234"/>
          </a:xfrm>
          <a:prstGeom prst="rect">
            <a:avLst/>
          </a:prstGeom>
        </p:spPr>
      </p:pic>
      <p:pic>
        <p:nvPicPr>
          <p:cNvPr id="168" name="167 Imagen"/>
          <p:cNvPicPr>
            <a:picLocks noChangeAspect="1"/>
          </p:cNvPicPr>
          <p:nvPr/>
        </p:nvPicPr>
        <p:blipFill>
          <a:blip r:embed="rId1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579" y="3975906"/>
            <a:ext cx="511921" cy="511921"/>
          </a:xfrm>
          <a:prstGeom prst="rect">
            <a:avLst/>
          </a:prstGeom>
        </p:spPr>
      </p:pic>
      <p:pic>
        <p:nvPicPr>
          <p:cNvPr id="169" name="168 Imagen"/>
          <p:cNvPicPr>
            <a:picLocks noChangeAspect="1"/>
          </p:cNvPicPr>
          <p:nvPr/>
        </p:nvPicPr>
        <p:blipFill>
          <a:blip r:embed="rId1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52" y="4129247"/>
            <a:ext cx="283246" cy="283246"/>
          </a:xfrm>
          <a:prstGeom prst="rect">
            <a:avLst/>
          </a:prstGeom>
        </p:spPr>
      </p:pic>
      <p:pic>
        <p:nvPicPr>
          <p:cNvPr id="170" name="169 Imagen"/>
          <p:cNvPicPr>
            <a:picLocks noChangeAspect="1"/>
          </p:cNvPicPr>
          <p:nvPr/>
        </p:nvPicPr>
        <p:blipFill>
          <a:blip r:embed="rId1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497" y="3873576"/>
            <a:ext cx="225783" cy="225783"/>
          </a:xfrm>
          <a:prstGeom prst="rect">
            <a:avLst/>
          </a:prstGeom>
        </p:spPr>
      </p:pic>
      <p:pic>
        <p:nvPicPr>
          <p:cNvPr id="171" name="170 Imagen"/>
          <p:cNvPicPr>
            <a:picLocks noChangeAspect="1"/>
          </p:cNvPicPr>
          <p:nvPr/>
        </p:nvPicPr>
        <p:blipFill rotWithShape="1">
          <a:blip r:embed="rId1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16899" b="30351"/>
          <a:stretch/>
        </p:blipFill>
        <p:spPr>
          <a:xfrm>
            <a:off x="7359126" y="4334023"/>
            <a:ext cx="367020" cy="307608"/>
          </a:xfrm>
          <a:prstGeom prst="rect">
            <a:avLst/>
          </a:prstGeom>
        </p:spPr>
      </p:pic>
      <p:pic>
        <p:nvPicPr>
          <p:cNvPr id="172" name="171 Imagen"/>
          <p:cNvPicPr>
            <a:picLocks noChangeAspect="1"/>
          </p:cNvPicPr>
          <p:nvPr/>
        </p:nvPicPr>
        <p:blipFill>
          <a:blip r:embed="rId1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951" y="4761913"/>
            <a:ext cx="337814" cy="337814"/>
          </a:xfrm>
          <a:prstGeom prst="rect">
            <a:avLst/>
          </a:prstGeom>
        </p:spPr>
      </p:pic>
      <p:pic>
        <p:nvPicPr>
          <p:cNvPr id="173" name="172 Imagen"/>
          <p:cNvPicPr>
            <a:picLocks noChangeAspect="1"/>
          </p:cNvPicPr>
          <p:nvPr/>
        </p:nvPicPr>
        <p:blipFill>
          <a:blip r:embed="rId1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36" y="4511045"/>
            <a:ext cx="245693" cy="245693"/>
          </a:xfrm>
          <a:prstGeom prst="rect">
            <a:avLst/>
          </a:prstGeom>
        </p:spPr>
      </p:pic>
      <p:pic>
        <p:nvPicPr>
          <p:cNvPr id="174" name="173 Imagen"/>
          <p:cNvPicPr>
            <a:picLocks noChangeAspect="1"/>
          </p:cNvPicPr>
          <p:nvPr/>
        </p:nvPicPr>
        <p:blipFill>
          <a:blip r:embed="rId1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886" y="4820705"/>
            <a:ext cx="271325" cy="271325"/>
          </a:xfrm>
          <a:prstGeom prst="rect">
            <a:avLst/>
          </a:prstGeom>
        </p:spPr>
      </p:pic>
      <p:pic>
        <p:nvPicPr>
          <p:cNvPr id="175" name="174 Imagen"/>
          <p:cNvPicPr>
            <a:picLocks noChangeAspect="1"/>
          </p:cNvPicPr>
          <p:nvPr/>
        </p:nvPicPr>
        <p:blipFill>
          <a:blip r:embed="rId1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475" y="4697722"/>
            <a:ext cx="335600" cy="394308"/>
          </a:xfrm>
          <a:prstGeom prst="rect">
            <a:avLst/>
          </a:prstGeom>
        </p:spPr>
      </p:pic>
      <p:pic>
        <p:nvPicPr>
          <p:cNvPr id="176" name="175 Imagen"/>
          <p:cNvPicPr>
            <a:picLocks noChangeAspect="1"/>
          </p:cNvPicPr>
          <p:nvPr/>
        </p:nvPicPr>
        <p:blipFill>
          <a:blip r:embed="rId156" cstate="print">
            <a:extLst>
              <a:ext uri="{BEBA8EAE-BF5A-486C-A8C5-ECC9F3942E4B}">
                <a14:imgProps xmlns:a14="http://schemas.microsoft.com/office/drawing/2010/main">
                  <a14:imgLayer r:embed="rId15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64" y="729900"/>
            <a:ext cx="424577" cy="424577"/>
          </a:xfrm>
          <a:prstGeom prst="rect">
            <a:avLst/>
          </a:prstGeom>
        </p:spPr>
      </p:pic>
      <p:pic>
        <p:nvPicPr>
          <p:cNvPr id="177" name="176 Imagen"/>
          <p:cNvPicPr>
            <a:picLocks noChangeAspect="1"/>
          </p:cNvPicPr>
          <p:nvPr/>
        </p:nvPicPr>
        <p:blipFill>
          <a:blip r:embed="rId158" cstate="print">
            <a:extLst>
              <a:ext uri="{BEBA8EAE-BF5A-486C-A8C5-ECC9F3942E4B}">
                <a14:imgProps xmlns:a14="http://schemas.microsoft.com/office/drawing/2010/main">
                  <a14:imgLayer r:embed="rId15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85" y="4731990"/>
            <a:ext cx="321834" cy="33508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1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938" y="1327447"/>
            <a:ext cx="319318" cy="31931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61" cstate="print">
            <a:extLst>
              <a:ext uri="{BEBA8EAE-BF5A-486C-A8C5-ECC9F3942E4B}">
                <a14:imgProps xmlns:a14="http://schemas.microsoft.com/office/drawing/2010/main">
                  <a14:imgLayer r:embed="rId16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296"/>
          <a:stretch/>
        </p:blipFill>
        <p:spPr bwMode="auto">
          <a:xfrm>
            <a:off x="4505048" y="40570"/>
            <a:ext cx="598094" cy="60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16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928817"/>
            <a:ext cx="311522" cy="311522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164" cstate="print">
            <a:extLst>
              <a:ext uri="{BEBA8EAE-BF5A-486C-A8C5-ECC9F3942E4B}">
                <a14:imgProps xmlns:a14="http://schemas.microsoft.com/office/drawing/2010/main">
                  <a14:imgLayer r:embed="rId16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06" t="4041" r="34252" b="32408"/>
          <a:stretch/>
        </p:blipFill>
        <p:spPr>
          <a:xfrm>
            <a:off x="3110839" y="1232908"/>
            <a:ext cx="381041" cy="344359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166" cstate="print">
            <a:extLst>
              <a:ext uri="{BEBA8EAE-BF5A-486C-A8C5-ECC9F3942E4B}">
                <a14:imgProps xmlns:a14="http://schemas.microsoft.com/office/drawing/2010/main">
                  <a14:imgLayer r:embed="rId16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979" y="3687874"/>
            <a:ext cx="562345" cy="56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03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1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9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90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900"/>
                            </p:stCondLst>
                            <p:childTnLst>
                              <p:par>
                                <p:cTn id="10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9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90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1900"/>
                            </p:stCondLst>
                            <p:childTnLst>
                              <p:par>
                                <p:cTn id="1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2900"/>
                            </p:stCondLst>
                            <p:childTnLst>
                              <p:par>
                                <p:cTn id="1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1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1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6000"/>
                            </p:stCondLst>
                            <p:childTnLst>
                              <p:par>
                                <p:cTn id="20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1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1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7100"/>
                            </p:stCondLst>
                            <p:childTnLst>
                              <p:par>
                                <p:cTn id="2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8100"/>
                            </p:stCondLst>
                            <p:childTnLst>
                              <p:par>
                                <p:cTn id="2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9100"/>
                            </p:stCondLst>
                            <p:childTnLst>
                              <p:par>
                                <p:cTn id="2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20100"/>
                            </p:stCondLst>
                            <p:childTnLst>
                              <p:par>
                                <p:cTn id="2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1100"/>
                            </p:stCondLst>
                            <p:childTnLst>
                              <p:par>
                                <p:cTn id="2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2100"/>
                            </p:stCondLst>
                            <p:childTnLst>
                              <p:par>
                                <p:cTn id="2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3100"/>
                            </p:stCondLst>
                            <p:childTnLst>
                              <p:par>
                                <p:cTn id="2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24100"/>
                            </p:stCondLst>
                            <p:childTnLst>
                              <p:par>
                                <p:cTn id="30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25100"/>
                            </p:stCondLst>
                            <p:childTnLst>
                              <p:par>
                                <p:cTn id="3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26100"/>
                            </p:stCondLst>
                            <p:childTnLst>
                              <p:par>
                                <p:cTn id="3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27100"/>
                            </p:stCondLst>
                            <p:childTnLst>
                              <p:par>
                                <p:cTn id="3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28100"/>
                            </p:stCondLst>
                            <p:childTnLst>
                              <p:par>
                                <p:cTn id="3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9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0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29100"/>
                            </p:stCondLst>
                            <p:childTnLst>
                              <p:par>
                                <p:cTn id="3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30100"/>
                            </p:stCondLst>
                            <p:childTnLst>
                              <p:par>
                                <p:cTn id="3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31100"/>
                            </p:stCondLst>
                            <p:childTnLst>
                              <p:par>
                                <p:cTn id="4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32100"/>
                            </p:stCondLst>
                            <p:childTnLst>
                              <p:par>
                                <p:cTn id="4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9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33100"/>
                            </p:stCondLst>
                            <p:childTnLst>
                              <p:par>
                                <p:cTn id="4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5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5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34100"/>
                            </p:stCondLst>
                            <p:childTnLst>
                              <p:par>
                                <p:cTn id="4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35100"/>
                            </p:stCondLst>
                            <p:childTnLst>
                              <p:par>
                                <p:cTn id="4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36100"/>
                            </p:stCondLst>
                            <p:childTnLst>
                              <p:par>
                                <p:cTn id="4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37100"/>
                            </p:stCondLst>
                            <p:childTnLst>
                              <p:par>
                                <p:cTn id="5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1" fill="hold">
                            <p:stCondLst>
                              <p:cond delay="38100"/>
                            </p:stCondLst>
                            <p:childTnLst>
                              <p:par>
                                <p:cTn id="5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5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7" fill="hold">
                            <p:stCondLst>
                              <p:cond delay="39100"/>
                            </p:stCondLst>
                            <p:childTnLst>
                              <p:par>
                                <p:cTn id="5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1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3" fill="hold">
                            <p:stCondLst>
                              <p:cond delay="40100"/>
                            </p:stCondLst>
                            <p:childTnLst>
                              <p:par>
                                <p:cTn id="5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41100"/>
                            </p:stCondLst>
                            <p:childTnLst>
                              <p:par>
                                <p:cTn id="5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5" fill="hold">
                            <p:stCondLst>
                              <p:cond delay="42100"/>
                            </p:stCondLst>
                            <p:childTnLst>
                              <p:par>
                                <p:cTn id="5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1" fill="hold">
                            <p:stCondLst>
                              <p:cond delay="43100"/>
                            </p:stCondLst>
                            <p:childTnLst>
                              <p:par>
                                <p:cTn id="60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7" fill="hold">
                            <p:stCondLst>
                              <p:cond delay="44100"/>
                            </p:stCondLst>
                            <p:childTnLst>
                              <p:par>
                                <p:cTn id="6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0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45100"/>
                            </p:stCondLst>
                            <p:childTnLst>
                              <p:par>
                                <p:cTn id="6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9" fill="hold">
                            <p:stCondLst>
                              <p:cond delay="46100"/>
                            </p:stCondLst>
                            <p:childTnLst>
                              <p:par>
                                <p:cTn id="6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9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5" fill="hold">
                            <p:stCondLst>
                              <p:cond delay="47100"/>
                            </p:stCondLst>
                            <p:childTnLst>
                              <p:par>
                                <p:cTn id="6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8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9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0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8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1" fill="hold">
                            <p:stCondLst>
                              <p:cond delay="48100"/>
                            </p:stCondLst>
                            <p:childTnLst>
                              <p:par>
                                <p:cTn id="6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2" fill="hold">
                            <p:stCondLst>
                              <p:cond delay="49100"/>
                            </p:stCondLst>
                            <p:childTnLst>
                              <p:par>
                                <p:cTn id="6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6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3" fill="hold">
                            <p:stCondLst>
                              <p:cond delay="50100"/>
                            </p:stCondLst>
                            <p:childTnLst>
                              <p:par>
                                <p:cTn id="7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6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4" fill="hold">
                            <p:stCondLst>
                              <p:cond delay="51100"/>
                            </p:stCondLst>
                            <p:childTnLst>
                              <p:par>
                                <p:cTn id="7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5" fill="hold">
                            <p:stCondLst>
                              <p:cond delay="52100"/>
                            </p:stCondLst>
                            <p:childTnLst>
                              <p:par>
                                <p:cTn id="7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3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8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53100"/>
                            </p:stCondLst>
                            <p:childTnLst>
                              <p:par>
                                <p:cTn id="7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9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4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5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6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9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0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2" fill="hold">
                            <p:stCondLst>
                              <p:cond delay="54100"/>
                            </p:stCondLst>
                            <p:childTnLst>
                              <p:par>
                                <p:cTn id="7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5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5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0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1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8" fill="hold">
                            <p:stCondLst>
                              <p:cond delay="55100"/>
                            </p:stCondLst>
                            <p:childTnLst>
                              <p:par>
                                <p:cTn id="8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6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1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2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3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6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7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983" y="1443798"/>
            <a:ext cx="3204356" cy="320435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7"/>
          <a:stretch/>
        </p:blipFill>
        <p:spPr>
          <a:xfrm>
            <a:off x="2692376" y="56412"/>
            <a:ext cx="1132529" cy="1150359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16400" r="-948" b="16400"/>
          <a:stretch/>
        </p:blipFill>
        <p:spPr>
          <a:xfrm>
            <a:off x="1887146" y="56412"/>
            <a:ext cx="727960" cy="55589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782" y="42831"/>
            <a:ext cx="556522" cy="568398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403" y="1573512"/>
            <a:ext cx="349951" cy="375506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75" y="750847"/>
            <a:ext cx="377788" cy="377788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80" y="1213998"/>
            <a:ext cx="421648" cy="421648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697" y="643032"/>
            <a:ext cx="349955" cy="349955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863" y="1647191"/>
            <a:ext cx="338801" cy="253227"/>
          </a:xfrm>
          <a:prstGeom prst="rect">
            <a:avLst/>
          </a:prstGeom>
        </p:spPr>
      </p:pic>
      <p:pic>
        <p:nvPicPr>
          <p:cNvPr id="29" name="28 Imagen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7" y="52382"/>
            <a:ext cx="658671" cy="644650"/>
          </a:xfrm>
          <a:prstGeom prst="rect">
            <a:avLst/>
          </a:prstGeom>
        </p:spPr>
      </p:pic>
      <p:pic>
        <p:nvPicPr>
          <p:cNvPr id="30" name="29 Imagen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4" y="42831"/>
            <a:ext cx="570464" cy="570464"/>
          </a:xfrm>
          <a:prstGeom prst="rect">
            <a:avLst/>
          </a:prstGeom>
        </p:spPr>
      </p:pic>
      <p:pic>
        <p:nvPicPr>
          <p:cNvPr id="31" name="30 Imagen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3"/>
          <a:stretch/>
        </p:blipFill>
        <p:spPr>
          <a:xfrm>
            <a:off x="1435233" y="616587"/>
            <a:ext cx="368877" cy="391894"/>
          </a:xfrm>
          <a:prstGeom prst="rect">
            <a:avLst/>
          </a:prstGeom>
        </p:spPr>
      </p:pic>
      <p:pic>
        <p:nvPicPr>
          <p:cNvPr id="32" name="31 Imagen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48" y="676346"/>
            <a:ext cx="354246" cy="354246"/>
          </a:xfrm>
          <a:prstGeom prst="rect">
            <a:avLst/>
          </a:prstGeom>
        </p:spPr>
      </p:pic>
      <p:pic>
        <p:nvPicPr>
          <p:cNvPr id="33" name="32 Imagen"/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193" y="1085516"/>
            <a:ext cx="628916" cy="647604"/>
          </a:xfrm>
          <a:prstGeom prst="rect">
            <a:avLst/>
          </a:prstGeom>
        </p:spPr>
      </p:pic>
      <p:pic>
        <p:nvPicPr>
          <p:cNvPr id="34" name="33 Imagen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48" y="1203149"/>
            <a:ext cx="345668" cy="330815"/>
          </a:xfrm>
          <a:prstGeom prst="rect">
            <a:avLst/>
          </a:prstGeom>
        </p:spPr>
      </p:pic>
      <p:pic>
        <p:nvPicPr>
          <p:cNvPr id="36" name="35 Imagen"/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6" y="643032"/>
            <a:ext cx="390416" cy="390416"/>
          </a:xfrm>
          <a:prstGeom prst="rect">
            <a:avLst/>
          </a:prstGeom>
        </p:spPr>
      </p:pic>
      <p:pic>
        <p:nvPicPr>
          <p:cNvPr id="37" name="36 Imagen"/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321" y="1362493"/>
            <a:ext cx="349956" cy="349956"/>
          </a:xfrm>
          <a:prstGeom prst="rect">
            <a:avLst/>
          </a:prstGeom>
        </p:spPr>
      </p:pic>
      <p:pic>
        <p:nvPicPr>
          <p:cNvPr id="38" name="37 Imagen"/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109" y="60530"/>
            <a:ext cx="479317" cy="479317"/>
          </a:xfrm>
          <a:prstGeom prst="rect">
            <a:avLst/>
          </a:prstGeom>
        </p:spPr>
      </p:pic>
      <p:pic>
        <p:nvPicPr>
          <p:cNvPr id="40" name="39 Imagen"/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7" y="1403095"/>
            <a:ext cx="614144" cy="424768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2" y="1033892"/>
            <a:ext cx="371196" cy="371196"/>
          </a:xfrm>
          <a:prstGeom prst="rect">
            <a:avLst/>
          </a:prstGeom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76" y="1020355"/>
            <a:ext cx="320230" cy="320230"/>
          </a:xfrm>
          <a:prstGeom prst="rect">
            <a:avLst/>
          </a:prstGeom>
        </p:spPr>
      </p:pic>
      <p:pic>
        <p:nvPicPr>
          <p:cNvPr id="43" name="42 Imagen"/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908" y="60530"/>
            <a:ext cx="390899" cy="363371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34" y="626723"/>
            <a:ext cx="431724" cy="371282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674" y="1085516"/>
            <a:ext cx="382461" cy="382461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 rotWithShape="1">
          <a:blip r:embed="rId27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47"/>
          <a:stretch/>
        </p:blipFill>
        <p:spPr>
          <a:xfrm>
            <a:off x="5171401" y="42831"/>
            <a:ext cx="401106" cy="488868"/>
          </a:xfrm>
          <a:prstGeom prst="rect">
            <a:avLst/>
          </a:prstGeom>
        </p:spPr>
      </p:pic>
      <p:pic>
        <p:nvPicPr>
          <p:cNvPr id="49" name="48 Imagen"/>
          <p:cNvPicPr>
            <a:picLocks noChangeAspect="1"/>
          </p:cNvPicPr>
          <p:nvPr/>
        </p:nvPicPr>
        <p:blipFill>
          <a:blip r:embed="rId2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750" y="601041"/>
            <a:ext cx="396964" cy="396964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2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33" y="42565"/>
            <a:ext cx="378725" cy="378725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3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228" y="425621"/>
            <a:ext cx="381933" cy="381933"/>
          </a:xfrm>
          <a:prstGeom prst="rect">
            <a:avLst/>
          </a:prstGeom>
        </p:spPr>
      </p:pic>
      <p:pic>
        <p:nvPicPr>
          <p:cNvPr id="52" name="51 Imagen"/>
          <p:cNvPicPr>
            <a:picLocks noChangeAspect="1"/>
          </p:cNvPicPr>
          <p:nvPr/>
        </p:nvPicPr>
        <p:blipFill rotWithShape="1">
          <a:blip r:embed="rId3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4" r="18915"/>
          <a:stretch/>
        </p:blipFill>
        <p:spPr>
          <a:xfrm>
            <a:off x="5772298" y="450823"/>
            <a:ext cx="628899" cy="681452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3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388162"/>
            <a:ext cx="339922" cy="355496"/>
          </a:xfrm>
          <a:prstGeom prst="rect">
            <a:avLst/>
          </a:prstGeom>
        </p:spPr>
      </p:pic>
      <p:pic>
        <p:nvPicPr>
          <p:cNvPr id="54" name="53 Imagen"/>
          <p:cNvPicPr>
            <a:picLocks noChangeAspect="1"/>
          </p:cNvPicPr>
          <p:nvPr/>
        </p:nvPicPr>
        <p:blipFill>
          <a:blip r:embed="rId3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503" y="826503"/>
            <a:ext cx="411510" cy="413099"/>
          </a:xfrm>
          <a:prstGeom prst="rect">
            <a:avLst/>
          </a:prstGeom>
        </p:spPr>
      </p:pic>
      <p:pic>
        <p:nvPicPr>
          <p:cNvPr id="56" name="55 Imagen"/>
          <p:cNvPicPr>
            <a:picLocks noChangeAspect="1"/>
          </p:cNvPicPr>
          <p:nvPr/>
        </p:nvPicPr>
        <p:blipFill>
          <a:blip r:embed="rId3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636" y="473131"/>
            <a:ext cx="406431" cy="406431"/>
          </a:xfrm>
          <a:prstGeom prst="rect">
            <a:avLst/>
          </a:prstGeom>
        </p:spPr>
      </p:pic>
      <p:pic>
        <p:nvPicPr>
          <p:cNvPr id="57" name="56 Imagen"/>
          <p:cNvPicPr>
            <a:picLocks noChangeAspect="1"/>
          </p:cNvPicPr>
          <p:nvPr/>
        </p:nvPicPr>
        <p:blipFill>
          <a:blip r:embed="rId3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088" y="44964"/>
            <a:ext cx="726586" cy="726586"/>
          </a:xfrm>
          <a:prstGeom prst="rect">
            <a:avLst/>
          </a:prstGeom>
        </p:spPr>
      </p:pic>
      <p:pic>
        <p:nvPicPr>
          <p:cNvPr id="58" name="57 Imagen"/>
          <p:cNvPicPr>
            <a:picLocks noChangeAspect="1"/>
          </p:cNvPicPr>
          <p:nvPr/>
        </p:nvPicPr>
        <p:blipFill>
          <a:blip r:embed="rId3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353" y="1275606"/>
            <a:ext cx="446147" cy="541184"/>
          </a:xfrm>
          <a:prstGeom prst="rect">
            <a:avLst/>
          </a:prstGeom>
        </p:spPr>
      </p:pic>
      <p:pic>
        <p:nvPicPr>
          <p:cNvPr id="59" name="58 Imagen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45" y="2299913"/>
            <a:ext cx="339239" cy="339239"/>
          </a:xfrm>
          <a:prstGeom prst="rect">
            <a:avLst/>
          </a:prstGeom>
        </p:spPr>
      </p:pic>
      <p:pic>
        <p:nvPicPr>
          <p:cNvPr id="60" name="59 Imagen"/>
          <p:cNvPicPr>
            <a:picLocks noChangeAspect="1"/>
          </p:cNvPicPr>
          <p:nvPr/>
        </p:nvPicPr>
        <p:blipFill rotWithShape="1">
          <a:blip r:embed="rId3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2" r="22724" b="26596"/>
          <a:stretch/>
        </p:blipFill>
        <p:spPr>
          <a:xfrm flipH="1">
            <a:off x="1787191" y="1750366"/>
            <a:ext cx="732581" cy="677368"/>
          </a:xfrm>
          <a:prstGeom prst="rect">
            <a:avLst/>
          </a:prstGeom>
        </p:spPr>
      </p:pic>
      <p:pic>
        <p:nvPicPr>
          <p:cNvPr id="61" name="60 Imagen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39651"/>
            <a:ext cx="312119" cy="312119"/>
          </a:xfrm>
          <a:prstGeom prst="rect">
            <a:avLst/>
          </a:prstGeom>
        </p:spPr>
      </p:pic>
      <p:pic>
        <p:nvPicPr>
          <p:cNvPr id="62" name="61 Imagen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" y="2481205"/>
            <a:ext cx="301177" cy="331504"/>
          </a:xfrm>
          <a:prstGeom prst="rect">
            <a:avLst/>
          </a:prstGeom>
        </p:spPr>
      </p:pic>
      <p:pic>
        <p:nvPicPr>
          <p:cNvPr id="63" name="62 Imagen"/>
          <p:cNvPicPr>
            <a:picLocks noChangeAspect="1"/>
          </p:cNvPicPr>
          <p:nvPr/>
        </p:nvPicPr>
        <p:blipFill>
          <a:blip r:embed="rId4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7" y="1876990"/>
            <a:ext cx="593739" cy="593739"/>
          </a:xfrm>
          <a:prstGeom prst="rect">
            <a:avLst/>
          </a:prstGeom>
        </p:spPr>
      </p:pic>
      <p:pic>
        <p:nvPicPr>
          <p:cNvPr id="64" name="63 Imagen"/>
          <p:cNvPicPr>
            <a:picLocks noChangeAspect="1"/>
          </p:cNvPicPr>
          <p:nvPr/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7" r="12962" b="33994"/>
          <a:stretch/>
        </p:blipFill>
        <p:spPr>
          <a:xfrm>
            <a:off x="407384" y="2495728"/>
            <a:ext cx="312188" cy="330272"/>
          </a:xfrm>
          <a:prstGeom prst="rect">
            <a:avLst/>
          </a:prstGeom>
        </p:spPr>
      </p:pic>
      <p:pic>
        <p:nvPicPr>
          <p:cNvPr id="65" name="64 Imagen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3" r="27645"/>
          <a:stretch/>
        </p:blipFill>
        <p:spPr>
          <a:xfrm>
            <a:off x="1635768" y="2461524"/>
            <a:ext cx="307002" cy="421247"/>
          </a:xfrm>
          <a:prstGeom prst="rect">
            <a:avLst/>
          </a:prstGeom>
        </p:spPr>
      </p:pic>
      <p:pic>
        <p:nvPicPr>
          <p:cNvPr id="66" name="65 Imagen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71" y="2464083"/>
            <a:ext cx="418688" cy="418688"/>
          </a:xfrm>
          <a:prstGeom prst="rect">
            <a:avLst/>
          </a:prstGeom>
        </p:spPr>
      </p:pic>
      <p:pic>
        <p:nvPicPr>
          <p:cNvPr id="67" name="66 Imagen"/>
          <p:cNvPicPr>
            <a:picLocks noChangeAspect="1"/>
          </p:cNvPicPr>
          <p:nvPr/>
        </p:nvPicPr>
        <p:blipFill rotWithShape="1">
          <a:blip r:embed="rId4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5" r="19635"/>
          <a:stretch/>
        </p:blipFill>
        <p:spPr>
          <a:xfrm>
            <a:off x="730954" y="1674146"/>
            <a:ext cx="492674" cy="573568"/>
          </a:xfrm>
          <a:prstGeom prst="rect">
            <a:avLst/>
          </a:prstGeom>
        </p:spPr>
      </p:pic>
      <p:pic>
        <p:nvPicPr>
          <p:cNvPr id="68" name="67 Imagen"/>
          <p:cNvPicPr>
            <a:picLocks noChangeAspect="1"/>
          </p:cNvPicPr>
          <p:nvPr/>
        </p:nvPicPr>
        <p:blipFill>
          <a:blip r:embed="rId4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64" y="1976428"/>
            <a:ext cx="437598" cy="437598"/>
          </a:xfrm>
          <a:prstGeom prst="rect">
            <a:avLst/>
          </a:prstGeom>
        </p:spPr>
      </p:pic>
      <p:pic>
        <p:nvPicPr>
          <p:cNvPr id="69" name="68 Imagen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095" y="2775926"/>
            <a:ext cx="351259" cy="351259"/>
          </a:xfrm>
          <a:prstGeom prst="rect">
            <a:avLst/>
          </a:prstGeom>
        </p:spPr>
      </p:pic>
      <p:pic>
        <p:nvPicPr>
          <p:cNvPr id="70" name="69 Imagen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84" y="2679762"/>
            <a:ext cx="429840" cy="429840"/>
          </a:xfrm>
          <a:prstGeom prst="rect">
            <a:avLst/>
          </a:prstGeom>
        </p:spPr>
      </p:pic>
      <p:pic>
        <p:nvPicPr>
          <p:cNvPr id="71" name="70 Imagen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5" y="2859782"/>
            <a:ext cx="655881" cy="655881"/>
          </a:xfrm>
          <a:prstGeom prst="rect">
            <a:avLst/>
          </a:prstGeom>
        </p:spPr>
      </p:pic>
      <p:pic>
        <p:nvPicPr>
          <p:cNvPr id="72" name="71 Imagen"/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68" y="3133959"/>
            <a:ext cx="448174" cy="448174"/>
          </a:xfrm>
          <a:prstGeom prst="rect">
            <a:avLst/>
          </a:prstGeom>
        </p:spPr>
      </p:pic>
      <p:pic>
        <p:nvPicPr>
          <p:cNvPr id="73" name="72 Imagen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97" y="2910510"/>
            <a:ext cx="572295" cy="572295"/>
          </a:xfrm>
          <a:prstGeom prst="rect">
            <a:avLst/>
          </a:prstGeom>
        </p:spPr>
      </p:pic>
      <p:pic>
        <p:nvPicPr>
          <p:cNvPr id="74" name="73 Imagen"/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4" y="3537266"/>
            <a:ext cx="339770" cy="339770"/>
          </a:xfrm>
          <a:prstGeom prst="rect">
            <a:avLst/>
          </a:prstGeom>
        </p:spPr>
      </p:pic>
      <p:pic>
        <p:nvPicPr>
          <p:cNvPr id="76" name="75 Imagen"/>
          <p:cNvPicPr>
            <a:picLocks noChangeAspect="1"/>
          </p:cNvPicPr>
          <p:nvPr/>
        </p:nvPicPr>
        <p:blipFill rotWithShape="1"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2" r="35735" b="17176"/>
          <a:stretch/>
        </p:blipFill>
        <p:spPr>
          <a:xfrm>
            <a:off x="1265297" y="3180450"/>
            <a:ext cx="376136" cy="343400"/>
          </a:xfrm>
          <a:prstGeom prst="rect">
            <a:avLst/>
          </a:prstGeom>
        </p:spPr>
      </p:pic>
      <p:pic>
        <p:nvPicPr>
          <p:cNvPr id="77" name="76 Imagen"/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33" y="3649570"/>
            <a:ext cx="317555" cy="317555"/>
          </a:xfrm>
          <a:prstGeom prst="rect">
            <a:avLst/>
          </a:prstGeom>
        </p:spPr>
      </p:pic>
      <p:pic>
        <p:nvPicPr>
          <p:cNvPr id="78" name="77 Imagen"/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" y="3916817"/>
            <a:ext cx="404081" cy="438192"/>
          </a:xfrm>
          <a:prstGeom prst="rect">
            <a:avLst/>
          </a:prstGeom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61" y="3614972"/>
            <a:ext cx="380819" cy="413934"/>
          </a:xfrm>
          <a:prstGeom prst="rect">
            <a:avLst/>
          </a:prstGeom>
        </p:spPr>
      </p:pic>
      <p:pic>
        <p:nvPicPr>
          <p:cNvPr id="80" name="79 Imagen"/>
          <p:cNvPicPr>
            <a:picLocks noChangeAspect="1"/>
          </p:cNvPicPr>
          <p:nvPr/>
        </p:nvPicPr>
        <p:blipFill rotWithShape="1"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5283" r="9217" b="30406"/>
          <a:stretch/>
        </p:blipFill>
        <p:spPr>
          <a:xfrm>
            <a:off x="532645" y="4039664"/>
            <a:ext cx="318111" cy="345624"/>
          </a:xfrm>
          <a:prstGeom prst="rect">
            <a:avLst/>
          </a:prstGeom>
        </p:spPr>
      </p:pic>
      <p:pic>
        <p:nvPicPr>
          <p:cNvPr id="81" name="80 Imagen"/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66" y="4049421"/>
            <a:ext cx="326109" cy="326109"/>
          </a:xfrm>
          <a:prstGeom prst="rect">
            <a:avLst/>
          </a:prstGeom>
        </p:spPr>
      </p:pic>
      <p:pic>
        <p:nvPicPr>
          <p:cNvPr id="82" name="81 Imagen"/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329" y="4295453"/>
            <a:ext cx="338439" cy="338439"/>
          </a:xfrm>
          <a:prstGeom prst="rect">
            <a:avLst/>
          </a:prstGeom>
        </p:spPr>
      </p:pic>
      <p:pic>
        <p:nvPicPr>
          <p:cNvPr id="83" name="82 Imagen"/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" y="4394195"/>
            <a:ext cx="674554" cy="674554"/>
          </a:xfrm>
          <a:prstGeom prst="rect">
            <a:avLst/>
          </a:prstGeom>
        </p:spPr>
      </p:pic>
      <p:pic>
        <p:nvPicPr>
          <p:cNvPr id="84" name="83 Imagen"/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85" y="4407954"/>
            <a:ext cx="316639" cy="316639"/>
          </a:xfrm>
          <a:prstGeom prst="rect">
            <a:avLst/>
          </a:prstGeom>
        </p:spPr>
      </p:pic>
      <p:pic>
        <p:nvPicPr>
          <p:cNvPr id="85" name="84 Imagen"/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06" y="4739632"/>
            <a:ext cx="271079" cy="331898"/>
          </a:xfrm>
          <a:prstGeom prst="rect">
            <a:avLst/>
          </a:prstGeom>
        </p:spPr>
      </p:pic>
      <p:pic>
        <p:nvPicPr>
          <p:cNvPr id="86" name="85 Imagen"/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43" y="4720962"/>
            <a:ext cx="339993" cy="339993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97" y="4290447"/>
            <a:ext cx="363920" cy="321358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471" y="4302578"/>
            <a:ext cx="768952" cy="768952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906" y="4533847"/>
            <a:ext cx="531070" cy="531070"/>
          </a:xfrm>
          <a:prstGeom prst="rect">
            <a:avLst/>
          </a:prstGeom>
        </p:spPr>
      </p:pic>
      <p:pic>
        <p:nvPicPr>
          <p:cNvPr id="90" name="89 Imagen"/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270" y="4772086"/>
            <a:ext cx="288869" cy="288869"/>
          </a:xfrm>
          <a:prstGeom prst="rect">
            <a:avLst/>
          </a:prstGeom>
        </p:spPr>
      </p:pic>
      <p:pic>
        <p:nvPicPr>
          <p:cNvPr id="91" name="90 Imagen"/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91" y="4417828"/>
            <a:ext cx="303134" cy="303134"/>
          </a:xfrm>
          <a:prstGeom prst="rect">
            <a:avLst/>
          </a:prstGeom>
        </p:spPr>
      </p:pic>
      <p:pic>
        <p:nvPicPr>
          <p:cNvPr id="92" name="91 Imagen"/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613" y="4137549"/>
            <a:ext cx="341379" cy="341379"/>
          </a:xfrm>
          <a:prstGeom prst="rect">
            <a:avLst/>
          </a:prstGeom>
        </p:spPr>
      </p:pic>
      <p:pic>
        <p:nvPicPr>
          <p:cNvPr id="93" name="92 Imagen"/>
          <p:cNvPicPr>
            <a:picLocks noChangeAspect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04" y="3875906"/>
            <a:ext cx="355960" cy="355960"/>
          </a:xfrm>
          <a:prstGeom prst="rect">
            <a:avLst/>
          </a:prstGeom>
        </p:spPr>
      </p:pic>
      <p:pic>
        <p:nvPicPr>
          <p:cNvPr id="94" name="93 Imagen"/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613" y="4542756"/>
            <a:ext cx="518199" cy="518199"/>
          </a:xfrm>
          <a:prstGeom prst="rect">
            <a:avLst/>
          </a:prstGeom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991" y="3877036"/>
            <a:ext cx="606981" cy="606981"/>
          </a:xfrm>
          <a:prstGeom prst="rect">
            <a:avLst/>
          </a:prstGeom>
        </p:spPr>
      </p:pic>
      <p:pic>
        <p:nvPicPr>
          <p:cNvPr id="96" name="95 Imagen"/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91" y="4003640"/>
            <a:ext cx="316416" cy="380850"/>
          </a:xfrm>
          <a:prstGeom prst="rect">
            <a:avLst/>
          </a:prstGeom>
        </p:spPr>
      </p:pic>
      <p:pic>
        <p:nvPicPr>
          <p:cNvPr id="97" name="96 Imagen"/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956" y="3550042"/>
            <a:ext cx="387719" cy="387719"/>
          </a:xfrm>
          <a:prstGeom prst="rect">
            <a:avLst/>
          </a:prstGeom>
        </p:spPr>
      </p:pic>
      <p:pic>
        <p:nvPicPr>
          <p:cNvPr id="98" name="97 Imagen"/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852" y="3962030"/>
            <a:ext cx="289904" cy="289904"/>
          </a:xfrm>
          <a:prstGeom prst="rect">
            <a:avLst/>
          </a:prstGeom>
        </p:spPr>
      </p:pic>
      <p:pic>
        <p:nvPicPr>
          <p:cNvPr id="99" name="98 Imagen"/>
          <p:cNvPicPr>
            <a:picLocks noChangeAspect="1"/>
          </p:cNvPicPr>
          <p:nvPr/>
        </p:nvPicPr>
        <p:blipFill>
          <a:blip r:embed="rId7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15866"/>
            <a:ext cx="346958" cy="346958"/>
          </a:xfrm>
          <a:prstGeom prst="rect">
            <a:avLst/>
          </a:prstGeom>
        </p:spPr>
      </p:pic>
      <p:pic>
        <p:nvPicPr>
          <p:cNvPr id="100" name="99 Imagen"/>
          <p:cNvPicPr>
            <a:picLocks noChangeAspect="1"/>
          </p:cNvPicPr>
          <p:nvPr/>
        </p:nvPicPr>
        <p:blipFill rotWithShape="1">
          <a:blip r:embed="rId7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8" t="16442" b="15838"/>
          <a:stretch/>
        </p:blipFill>
        <p:spPr>
          <a:xfrm>
            <a:off x="5147535" y="4503634"/>
            <a:ext cx="561659" cy="584731"/>
          </a:xfrm>
          <a:prstGeom prst="rect">
            <a:avLst/>
          </a:prstGeom>
        </p:spPr>
      </p:pic>
      <p:pic>
        <p:nvPicPr>
          <p:cNvPr id="101" name="100 Imagen"/>
          <p:cNvPicPr>
            <a:picLocks noChangeAspect="1"/>
          </p:cNvPicPr>
          <p:nvPr/>
        </p:nvPicPr>
        <p:blipFill rotWithShape="1"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7" t="51527" r="44235" b="32702"/>
          <a:stretch/>
        </p:blipFill>
        <p:spPr>
          <a:xfrm>
            <a:off x="4355976" y="3997975"/>
            <a:ext cx="331342" cy="367057"/>
          </a:xfrm>
          <a:prstGeom prst="rect">
            <a:avLst/>
          </a:prstGeom>
        </p:spPr>
      </p:pic>
      <p:pic>
        <p:nvPicPr>
          <p:cNvPr id="102" name="101 Imagen"/>
          <p:cNvPicPr>
            <a:picLocks noChangeAspect="1"/>
          </p:cNvPicPr>
          <p:nvPr/>
        </p:nvPicPr>
        <p:blipFill rotWithShape="1"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9" r="24459" b="30822"/>
          <a:stretch/>
        </p:blipFill>
        <p:spPr>
          <a:xfrm>
            <a:off x="4437964" y="4407954"/>
            <a:ext cx="654171" cy="663667"/>
          </a:xfrm>
          <a:prstGeom prst="rect">
            <a:avLst/>
          </a:prstGeom>
        </p:spPr>
      </p:pic>
      <p:pic>
        <p:nvPicPr>
          <p:cNvPr id="104" name="103 Imagen"/>
          <p:cNvPicPr>
            <a:picLocks noChangeAspect="1"/>
          </p:cNvPicPr>
          <p:nvPr/>
        </p:nvPicPr>
        <p:blipFill rotWithShape="1">
          <a:blip r:embed="rId8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4" r="22844" b="29344"/>
          <a:stretch/>
        </p:blipFill>
        <p:spPr>
          <a:xfrm>
            <a:off x="7128284" y="52382"/>
            <a:ext cx="686314" cy="683164"/>
          </a:xfrm>
          <a:prstGeom prst="rect">
            <a:avLst/>
          </a:prstGeom>
        </p:spPr>
      </p:pic>
      <p:pic>
        <p:nvPicPr>
          <p:cNvPr id="106" name="105 Imagen"/>
          <p:cNvPicPr>
            <a:picLocks noChangeAspect="1"/>
          </p:cNvPicPr>
          <p:nvPr/>
        </p:nvPicPr>
        <p:blipFill>
          <a:blip r:embed="rId8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406" y="65644"/>
            <a:ext cx="345866" cy="345866"/>
          </a:xfrm>
          <a:prstGeom prst="rect">
            <a:avLst/>
          </a:prstGeom>
        </p:spPr>
      </p:pic>
      <p:pic>
        <p:nvPicPr>
          <p:cNvPr id="107" name="106 Imagen"/>
          <p:cNvPicPr>
            <a:picLocks noChangeAspect="1"/>
          </p:cNvPicPr>
          <p:nvPr/>
        </p:nvPicPr>
        <p:blipFill>
          <a:blip r:embed="rId8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428" y="60530"/>
            <a:ext cx="386984" cy="386984"/>
          </a:xfrm>
          <a:prstGeom prst="rect">
            <a:avLst/>
          </a:prstGeom>
        </p:spPr>
      </p:pic>
      <p:pic>
        <p:nvPicPr>
          <p:cNvPr id="108" name="107 Imagen"/>
          <p:cNvPicPr>
            <a:picLocks noChangeAspect="1"/>
          </p:cNvPicPr>
          <p:nvPr/>
        </p:nvPicPr>
        <p:blipFill rotWithShape="1">
          <a:blip r:embed="rId8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" t="24778" r="44753" b="24753"/>
          <a:stretch/>
        </p:blipFill>
        <p:spPr>
          <a:xfrm>
            <a:off x="7359126" y="791549"/>
            <a:ext cx="537510" cy="528949"/>
          </a:xfrm>
          <a:prstGeom prst="rect">
            <a:avLst/>
          </a:prstGeom>
        </p:spPr>
      </p:pic>
      <p:pic>
        <p:nvPicPr>
          <p:cNvPr id="109" name="108 Imagen"/>
          <p:cNvPicPr>
            <a:picLocks noChangeAspect="1"/>
          </p:cNvPicPr>
          <p:nvPr/>
        </p:nvPicPr>
        <p:blipFill>
          <a:blip r:embed="rId8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086" y="1533964"/>
            <a:ext cx="366454" cy="366454"/>
          </a:xfrm>
          <a:prstGeom prst="rect">
            <a:avLst/>
          </a:prstGeom>
        </p:spPr>
      </p:pic>
      <p:pic>
        <p:nvPicPr>
          <p:cNvPr id="110" name="109 Imagen"/>
          <p:cNvPicPr>
            <a:picLocks noChangeAspect="1"/>
          </p:cNvPicPr>
          <p:nvPr/>
        </p:nvPicPr>
        <p:blipFill>
          <a:blip r:embed="rId8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985" y="1328409"/>
            <a:ext cx="466053" cy="466053"/>
          </a:xfrm>
          <a:prstGeom prst="rect">
            <a:avLst/>
          </a:prstGeom>
        </p:spPr>
      </p:pic>
      <p:pic>
        <p:nvPicPr>
          <p:cNvPr id="111" name="110 Imagen"/>
          <p:cNvPicPr>
            <a:picLocks noChangeAspect="1"/>
          </p:cNvPicPr>
          <p:nvPr/>
        </p:nvPicPr>
        <p:blipFill>
          <a:blip r:embed="rId8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159403"/>
            <a:ext cx="376799" cy="376799"/>
          </a:xfrm>
          <a:prstGeom prst="rect">
            <a:avLst/>
          </a:prstGeom>
        </p:spPr>
      </p:pic>
      <p:pic>
        <p:nvPicPr>
          <p:cNvPr id="113" name="112 Imagen"/>
          <p:cNvPicPr>
            <a:picLocks noChangeAspect="1"/>
          </p:cNvPicPr>
          <p:nvPr/>
        </p:nvPicPr>
        <p:blipFill>
          <a:blip r:embed="rId8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370" y="1033448"/>
            <a:ext cx="429762" cy="429762"/>
          </a:xfrm>
          <a:prstGeom prst="rect">
            <a:avLst/>
          </a:prstGeom>
        </p:spPr>
      </p:pic>
      <p:pic>
        <p:nvPicPr>
          <p:cNvPr id="115" name="114 Imagen"/>
          <p:cNvPicPr>
            <a:picLocks noChangeAspect="1"/>
          </p:cNvPicPr>
          <p:nvPr/>
        </p:nvPicPr>
        <p:blipFill>
          <a:blip r:embed="rId8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121" y="638879"/>
            <a:ext cx="645298" cy="645298"/>
          </a:xfrm>
          <a:prstGeom prst="rect">
            <a:avLst/>
          </a:prstGeom>
        </p:spPr>
      </p:pic>
      <p:pic>
        <p:nvPicPr>
          <p:cNvPr id="116" name="115 Imagen"/>
          <p:cNvPicPr>
            <a:picLocks noChangeAspect="1"/>
          </p:cNvPicPr>
          <p:nvPr/>
        </p:nvPicPr>
        <p:blipFill rotWithShape="1">
          <a:blip r:embed="rId8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4" t="9798" r="30316" b="28867"/>
          <a:stretch/>
        </p:blipFill>
        <p:spPr>
          <a:xfrm>
            <a:off x="7511471" y="1416869"/>
            <a:ext cx="307480" cy="415857"/>
          </a:xfrm>
          <a:prstGeom prst="rect">
            <a:avLst/>
          </a:prstGeom>
        </p:spPr>
      </p:pic>
      <p:pic>
        <p:nvPicPr>
          <p:cNvPr id="117" name="116 Imagen"/>
          <p:cNvPicPr>
            <a:picLocks noChangeAspect="1"/>
          </p:cNvPicPr>
          <p:nvPr/>
        </p:nvPicPr>
        <p:blipFill rotWithShape="1">
          <a:blip r:embed="rId9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015" b="16020"/>
          <a:stretch/>
        </p:blipFill>
        <p:spPr>
          <a:xfrm>
            <a:off x="6471536" y="835409"/>
            <a:ext cx="347656" cy="393982"/>
          </a:xfrm>
          <a:prstGeom prst="rect">
            <a:avLst/>
          </a:prstGeom>
        </p:spPr>
      </p:pic>
      <p:pic>
        <p:nvPicPr>
          <p:cNvPr id="118" name="117 Imagen"/>
          <p:cNvPicPr>
            <a:picLocks noChangeAspect="1"/>
          </p:cNvPicPr>
          <p:nvPr/>
        </p:nvPicPr>
        <p:blipFill>
          <a:blip r:embed="rId9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971" y="820693"/>
            <a:ext cx="462648" cy="442894"/>
          </a:xfrm>
          <a:prstGeom prst="rect">
            <a:avLst/>
          </a:prstGeom>
        </p:spPr>
      </p:pic>
      <p:pic>
        <p:nvPicPr>
          <p:cNvPr id="119" name="118 Imagen"/>
          <p:cNvPicPr>
            <a:picLocks noChangeAspect="1"/>
          </p:cNvPicPr>
          <p:nvPr/>
        </p:nvPicPr>
        <p:blipFill>
          <a:blip r:embed="rId9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57" y="1729247"/>
            <a:ext cx="311699" cy="311699"/>
          </a:xfrm>
          <a:prstGeom prst="rect">
            <a:avLst/>
          </a:prstGeom>
        </p:spPr>
      </p:pic>
      <p:pic>
        <p:nvPicPr>
          <p:cNvPr id="120" name="119 Imagen"/>
          <p:cNvPicPr>
            <a:picLocks noChangeAspect="1"/>
          </p:cNvPicPr>
          <p:nvPr/>
        </p:nvPicPr>
        <p:blipFill>
          <a:blip r:embed="rId9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94" y="1583961"/>
            <a:ext cx="301101" cy="398809"/>
          </a:xfrm>
          <a:prstGeom prst="rect">
            <a:avLst/>
          </a:prstGeom>
        </p:spPr>
      </p:pic>
      <p:pic>
        <p:nvPicPr>
          <p:cNvPr id="121" name="120 Imagen"/>
          <p:cNvPicPr>
            <a:picLocks noChangeAspect="1"/>
          </p:cNvPicPr>
          <p:nvPr/>
        </p:nvPicPr>
        <p:blipFill>
          <a:blip r:embed="rId9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260" y="1347614"/>
            <a:ext cx="529376" cy="529376"/>
          </a:xfrm>
          <a:prstGeom prst="rect">
            <a:avLst/>
          </a:prstGeom>
        </p:spPr>
      </p:pic>
      <p:pic>
        <p:nvPicPr>
          <p:cNvPr id="122" name="121 Imagen"/>
          <p:cNvPicPr>
            <a:picLocks noChangeAspect="1"/>
          </p:cNvPicPr>
          <p:nvPr/>
        </p:nvPicPr>
        <p:blipFill>
          <a:blip r:embed="rId9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280" y="2706168"/>
            <a:ext cx="289732" cy="289732"/>
          </a:xfrm>
          <a:prstGeom prst="rect">
            <a:avLst/>
          </a:prstGeom>
        </p:spPr>
      </p:pic>
      <p:pic>
        <p:nvPicPr>
          <p:cNvPr id="123" name="122 Imagen"/>
          <p:cNvPicPr>
            <a:picLocks noChangeAspect="1"/>
          </p:cNvPicPr>
          <p:nvPr/>
        </p:nvPicPr>
        <p:blipFill>
          <a:blip r:embed="rId9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002" y="2607754"/>
            <a:ext cx="336334" cy="335280"/>
          </a:xfrm>
          <a:prstGeom prst="rect">
            <a:avLst/>
          </a:prstGeom>
        </p:spPr>
      </p:pic>
      <p:pic>
        <p:nvPicPr>
          <p:cNvPr id="124" name="123 Imagen"/>
          <p:cNvPicPr>
            <a:picLocks noChangeAspect="1"/>
          </p:cNvPicPr>
          <p:nvPr/>
        </p:nvPicPr>
        <p:blipFill>
          <a:blip r:embed="rId9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46" y="2607754"/>
            <a:ext cx="490169" cy="490169"/>
          </a:xfrm>
          <a:prstGeom prst="rect">
            <a:avLst/>
          </a:prstGeom>
        </p:spPr>
      </p:pic>
      <p:pic>
        <p:nvPicPr>
          <p:cNvPr id="125" name="124 Imagen"/>
          <p:cNvPicPr>
            <a:picLocks noChangeAspect="1"/>
          </p:cNvPicPr>
          <p:nvPr/>
        </p:nvPicPr>
        <p:blipFill>
          <a:blip r:embed="rId9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156" y="2685358"/>
            <a:ext cx="511299" cy="511299"/>
          </a:xfrm>
          <a:prstGeom prst="rect">
            <a:avLst/>
          </a:prstGeom>
        </p:spPr>
      </p:pic>
      <p:pic>
        <p:nvPicPr>
          <p:cNvPr id="126" name="125 Imagen"/>
          <p:cNvPicPr>
            <a:picLocks noChangeAspect="1"/>
          </p:cNvPicPr>
          <p:nvPr/>
        </p:nvPicPr>
        <p:blipFill>
          <a:blip r:embed="rId9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087" y="1911611"/>
            <a:ext cx="724925" cy="724925"/>
          </a:xfrm>
          <a:prstGeom prst="rect">
            <a:avLst/>
          </a:prstGeom>
        </p:spPr>
      </p:pic>
      <p:pic>
        <p:nvPicPr>
          <p:cNvPr id="127" name="126 Imagen"/>
          <p:cNvPicPr>
            <a:picLocks noChangeAspect="1"/>
          </p:cNvPicPr>
          <p:nvPr/>
        </p:nvPicPr>
        <p:blipFill>
          <a:blip r:embed="rId10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313" y="2646957"/>
            <a:ext cx="351612" cy="351612"/>
          </a:xfrm>
          <a:prstGeom prst="rect">
            <a:avLst/>
          </a:prstGeom>
        </p:spPr>
      </p:pic>
      <p:pic>
        <p:nvPicPr>
          <p:cNvPr id="128" name="127 Imagen"/>
          <p:cNvPicPr>
            <a:picLocks noChangeAspect="1"/>
          </p:cNvPicPr>
          <p:nvPr/>
        </p:nvPicPr>
        <p:blipFill>
          <a:blip r:embed="rId10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36978"/>
            <a:ext cx="409906" cy="409906"/>
          </a:xfrm>
          <a:prstGeom prst="rect">
            <a:avLst/>
          </a:prstGeom>
        </p:spPr>
      </p:pic>
      <p:pic>
        <p:nvPicPr>
          <p:cNvPr id="129" name="128 Imagen"/>
          <p:cNvPicPr>
            <a:picLocks noChangeAspect="1"/>
          </p:cNvPicPr>
          <p:nvPr/>
        </p:nvPicPr>
        <p:blipFill>
          <a:blip r:embed="rId10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11" y="1979691"/>
            <a:ext cx="586280" cy="586280"/>
          </a:xfrm>
          <a:prstGeom prst="rect">
            <a:avLst/>
          </a:prstGeom>
        </p:spPr>
      </p:pic>
      <p:pic>
        <p:nvPicPr>
          <p:cNvPr id="130" name="129 Imagen"/>
          <p:cNvPicPr>
            <a:picLocks noChangeAspect="1"/>
          </p:cNvPicPr>
          <p:nvPr/>
        </p:nvPicPr>
        <p:blipFill>
          <a:blip r:embed="rId10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497" y="1564963"/>
            <a:ext cx="372325" cy="370805"/>
          </a:xfrm>
          <a:prstGeom prst="rect">
            <a:avLst/>
          </a:prstGeom>
        </p:spPr>
      </p:pic>
      <p:pic>
        <p:nvPicPr>
          <p:cNvPr id="131" name="130 Imagen"/>
          <p:cNvPicPr>
            <a:picLocks noChangeAspect="1"/>
          </p:cNvPicPr>
          <p:nvPr/>
        </p:nvPicPr>
        <p:blipFill>
          <a:blip r:embed="rId10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974" y="1892597"/>
            <a:ext cx="365220" cy="420210"/>
          </a:xfrm>
          <a:prstGeom prst="rect">
            <a:avLst/>
          </a:prstGeom>
        </p:spPr>
      </p:pic>
      <p:pic>
        <p:nvPicPr>
          <p:cNvPr id="132" name="131 Imagen"/>
          <p:cNvPicPr>
            <a:picLocks noChangeAspect="1"/>
          </p:cNvPicPr>
          <p:nvPr/>
        </p:nvPicPr>
        <p:blipFill>
          <a:blip r:embed="rId10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59" y="2642515"/>
            <a:ext cx="275500" cy="355484"/>
          </a:xfrm>
          <a:prstGeom prst="rect">
            <a:avLst/>
          </a:prstGeom>
        </p:spPr>
      </p:pic>
      <p:pic>
        <p:nvPicPr>
          <p:cNvPr id="134" name="133 Imagen"/>
          <p:cNvPicPr>
            <a:picLocks noChangeAspect="1"/>
          </p:cNvPicPr>
          <p:nvPr/>
        </p:nvPicPr>
        <p:blipFill>
          <a:blip r:embed="rId10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24" y="2500379"/>
            <a:ext cx="717631" cy="617162"/>
          </a:xfrm>
          <a:prstGeom prst="rect">
            <a:avLst/>
          </a:prstGeom>
        </p:spPr>
      </p:pic>
      <p:pic>
        <p:nvPicPr>
          <p:cNvPr id="135" name="134 Imagen"/>
          <p:cNvPicPr>
            <a:picLocks noChangeAspect="1"/>
          </p:cNvPicPr>
          <p:nvPr/>
        </p:nvPicPr>
        <p:blipFill>
          <a:blip r:embed="rId10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076536"/>
            <a:ext cx="344628" cy="373958"/>
          </a:xfrm>
          <a:prstGeom prst="rect">
            <a:avLst/>
          </a:prstGeom>
        </p:spPr>
      </p:pic>
      <p:pic>
        <p:nvPicPr>
          <p:cNvPr id="136" name="135 Imagen"/>
          <p:cNvPicPr>
            <a:picLocks noChangeAspect="1"/>
          </p:cNvPicPr>
          <p:nvPr/>
        </p:nvPicPr>
        <p:blipFill>
          <a:blip r:embed="rId10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965" y="3170644"/>
            <a:ext cx="280777" cy="353206"/>
          </a:xfrm>
          <a:prstGeom prst="rect">
            <a:avLst/>
          </a:prstGeom>
        </p:spPr>
      </p:pic>
      <p:pic>
        <p:nvPicPr>
          <p:cNvPr id="137" name="136 Imagen"/>
          <p:cNvPicPr>
            <a:picLocks noChangeAspect="1"/>
          </p:cNvPicPr>
          <p:nvPr/>
        </p:nvPicPr>
        <p:blipFill>
          <a:blip r:embed="rId10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55" y="1358598"/>
            <a:ext cx="370649" cy="370649"/>
          </a:xfrm>
          <a:prstGeom prst="rect">
            <a:avLst/>
          </a:prstGeom>
        </p:spPr>
      </p:pic>
      <p:pic>
        <p:nvPicPr>
          <p:cNvPr id="138" name="137 Imagen"/>
          <p:cNvPicPr>
            <a:picLocks noChangeAspect="1"/>
          </p:cNvPicPr>
          <p:nvPr/>
        </p:nvPicPr>
        <p:blipFill>
          <a:blip r:embed="rId11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431" y="1794462"/>
            <a:ext cx="363932" cy="363932"/>
          </a:xfrm>
          <a:prstGeom prst="rect">
            <a:avLst/>
          </a:prstGeom>
        </p:spPr>
      </p:pic>
      <p:pic>
        <p:nvPicPr>
          <p:cNvPr id="139" name="138 Imagen"/>
          <p:cNvPicPr>
            <a:picLocks noChangeAspect="1"/>
          </p:cNvPicPr>
          <p:nvPr/>
        </p:nvPicPr>
        <p:blipFill>
          <a:blip r:embed="rId11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40" y="1907887"/>
            <a:ext cx="663864" cy="663864"/>
          </a:xfrm>
          <a:prstGeom prst="rect">
            <a:avLst/>
          </a:prstGeom>
        </p:spPr>
      </p:pic>
      <p:pic>
        <p:nvPicPr>
          <p:cNvPr id="140" name="139 Imagen"/>
          <p:cNvPicPr>
            <a:picLocks noChangeAspect="1"/>
          </p:cNvPicPr>
          <p:nvPr/>
        </p:nvPicPr>
        <p:blipFill>
          <a:blip r:embed="rId11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22" y="3060500"/>
            <a:ext cx="807394" cy="807394"/>
          </a:xfrm>
          <a:prstGeom prst="rect">
            <a:avLst/>
          </a:prstGeom>
        </p:spPr>
      </p:pic>
      <p:pic>
        <p:nvPicPr>
          <p:cNvPr id="141" name="140 Imagen"/>
          <p:cNvPicPr>
            <a:picLocks noChangeAspect="1"/>
          </p:cNvPicPr>
          <p:nvPr/>
        </p:nvPicPr>
        <p:blipFill>
          <a:blip r:embed="rId11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550" y="2209701"/>
            <a:ext cx="338854" cy="338854"/>
          </a:xfrm>
          <a:prstGeom prst="rect">
            <a:avLst/>
          </a:prstGeom>
        </p:spPr>
      </p:pic>
      <p:pic>
        <p:nvPicPr>
          <p:cNvPr id="142" name="141 Imagen"/>
          <p:cNvPicPr>
            <a:picLocks noChangeAspect="1"/>
          </p:cNvPicPr>
          <p:nvPr/>
        </p:nvPicPr>
        <p:blipFill>
          <a:blip r:embed="rId11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52" y="2591871"/>
            <a:ext cx="375923" cy="375923"/>
          </a:xfrm>
          <a:prstGeom prst="rect">
            <a:avLst/>
          </a:prstGeom>
        </p:spPr>
      </p:pic>
      <p:pic>
        <p:nvPicPr>
          <p:cNvPr id="143" name="142 Imagen"/>
          <p:cNvPicPr>
            <a:picLocks noChangeAspect="1"/>
          </p:cNvPicPr>
          <p:nvPr/>
        </p:nvPicPr>
        <p:blipFill>
          <a:blip r:embed="rId11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494678"/>
            <a:ext cx="365104" cy="365104"/>
          </a:xfrm>
          <a:prstGeom prst="rect">
            <a:avLst/>
          </a:prstGeom>
        </p:spPr>
      </p:pic>
      <p:pic>
        <p:nvPicPr>
          <p:cNvPr id="144" name="143 Imagen"/>
          <p:cNvPicPr>
            <a:picLocks noChangeAspect="1"/>
          </p:cNvPicPr>
          <p:nvPr/>
        </p:nvPicPr>
        <p:blipFill>
          <a:blip r:embed="rId11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38" y="2987723"/>
            <a:ext cx="497847" cy="497847"/>
          </a:xfrm>
          <a:prstGeom prst="rect">
            <a:avLst/>
          </a:prstGeom>
        </p:spPr>
      </p:pic>
      <p:pic>
        <p:nvPicPr>
          <p:cNvPr id="145" name="144 Imagen"/>
          <p:cNvPicPr>
            <a:picLocks noChangeAspect="1"/>
          </p:cNvPicPr>
          <p:nvPr/>
        </p:nvPicPr>
        <p:blipFill>
          <a:blip r:embed="rId11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192" y="2139242"/>
            <a:ext cx="321342" cy="321342"/>
          </a:xfrm>
          <a:prstGeom prst="rect">
            <a:avLst/>
          </a:prstGeom>
        </p:spPr>
      </p:pic>
      <p:pic>
        <p:nvPicPr>
          <p:cNvPr id="146" name="145 Imagen"/>
          <p:cNvPicPr>
            <a:picLocks noChangeAspect="1"/>
          </p:cNvPicPr>
          <p:nvPr/>
        </p:nvPicPr>
        <p:blipFill rotWithShape="1">
          <a:blip r:embed="rId11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3"/>
          <a:stretch/>
        </p:blipFill>
        <p:spPr>
          <a:xfrm>
            <a:off x="6120305" y="3672087"/>
            <a:ext cx="432180" cy="447835"/>
          </a:xfrm>
          <a:prstGeom prst="rect">
            <a:avLst/>
          </a:prstGeom>
        </p:spPr>
      </p:pic>
      <p:pic>
        <p:nvPicPr>
          <p:cNvPr id="147" name="146 Imagen"/>
          <p:cNvPicPr>
            <a:picLocks noChangeAspect="1"/>
          </p:cNvPicPr>
          <p:nvPr/>
        </p:nvPicPr>
        <p:blipFill>
          <a:blip r:embed="rId11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104" y="3568324"/>
            <a:ext cx="340143" cy="340143"/>
          </a:xfrm>
          <a:prstGeom prst="rect">
            <a:avLst/>
          </a:prstGeom>
        </p:spPr>
      </p:pic>
      <p:pic>
        <p:nvPicPr>
          <p:cNvPr id="148" name="147 Imagen"/>
          <p:cNvPicPr>
            <a:picLocks noChangeAspect="1"/>
          </p:cNvPicPr>
          <p:nvPr/>
        </p:nvPicPr>
        <p:blipFill>
          <a:blip r:embed="rId12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974" y="3147814"/>
            <a:ext cx="500511" cy="500511"/>
          </a:xfrm>
          <a:prstGeom prst="rect">
            <a:avLst/>
          </a:prstGeom>
        </p:spPr>
      </p:pic>
      <p:pic>
        <p:nvPicPr>
          <p:cNvPr id="149" name="148 Imagen"/>
          <p:cNvPicPr>
            <a:picLocks noChangeAspect="1"/>
          </p:cNvPicPr>
          <p:nvPr/>
        </p:nvPicPr>
        <p:blipFill>
          <a:blip r:embed="rId12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38" y="3533784"/>
            <a:ext cx="313182" cy="313182"/>
          </a:xfrm>
          <a:prstGeom prst="rect">
            <a:avLst/>
          </a:prstGeom>
        </p:spPr>
      </p:pic>
      <p:pic>
        <p:nvPicPr>
          <p:cNvPr id="150" name="149 Imagen"/>
          <p:cNvPicPr>
            <a:picLocks noChangeAspect="1"/>
          </p:cNvPicPr>
          <p:nvPr/>
        </p:nvPicPr>
        <p:blipFill>
          <a:blip r:embed="rId12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185" y="3949539"/>
            <a:ext cx="463927" cy="463927"/>
          </a:xfrm>
          <a:prstGeom prst="rect">
            <a:avLst/>
          </a:prstGeom>
        </p:spPr>
      </p:pic>
      <p:pic>
        <p:nvPicPr>
          <p:cNvPr id="151" name="150 Imagen"/>
          <p:cNvPicPr>
            <a:picLocks noChangeAspect="1"/>
          </p:cNvPicPr>
          <p:nvPr/>
        </p:nvPicPr>
        <p:blipFill rotWithShape="1">
          <a:blip r:embed="rId12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9429"/>
          <a:stretch/>
        </p:blipFill>
        <p:spPr>
          <a:xfrm>
            <a:off x="4731668" y="3975906"/>
            <a:ext cx="308384" cy="372700"/>
          </a:xfrm>
          <a:prstGeom prst="rect">
            <a:avLst/>
          </a:prstGeom>
        </p:spPr>
      </p:pic>
      <p:pic>
        <p:nvPicPr>
          <p:cNvPr id="152" name="151 Imagen"/>
          <p:cNvPicPr>
            <a:picLocks noChangeAspect="1"/>
          </p:cNvPicPr>
          <p:nvPr/>
        </p:nvPicPr>
        <p:blipFill>
          <a:blip r:embed="rId12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155926"/>
            <a:ext cx="297574" cy="386460"/>
          </a:xfrm>
          <a:prstGeom prst="rect">
            <a:avLst/>
          </a:prstGeom>
        </p:spPr>
      </p:pic>
      <p:pic>
        <p:nvPicPr>
          <p:cNvPr id="153" name="152 Imagen"/>
          <p:cNvPicPr>
            <a:picLocks noChangeAspect="1"/>
          </p:cNvPicPr>
          <p:nvPr/>
        </p:nvPicPr>
        <p:blipFill>
          <a:blip r:embed="rId12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16" y="4565807"/>
            <a:ext cx="359947" cy="539920"/>
          </a:xfrm>
          <a:prstGeom prst="rect">
            <a:avLst/>
          </a:prstGeom>
        </p:spPr>
      </p:pic>
      <p:pic>
        <p:nvPicPr>
          <p:cNvPr id="154" name="153 Imagen"/>
          <p:cNvPicPr>
            <a:picLocks noChangeAspect="1"/>
          </p:cNvPicPr>
          <p:nvPr/>
        </p:nvPicPr>
        <p:blipFill>
          <a:blip r:embed="rId12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324" y="4274023"/>
            <a:ext cx="673189" cy="814342"/>
          </a:xfrm>
          <a:prstGeom prst="rect">
            <a:avLst/>
          </a:prstGeom>
        </p:spPr>
      </p:pic>
      <p:pic>
        <p:nvPicPr>
          <p:cNvPr id="155" name="154 Imagen"/>
          <p:cNvPicPr>
            <a:picLocks noChangeAspect="1"/>
          </p:cNvPicPr>
          <p:nvPr/>
        </p:nvPicPr>
        <p:blipFill>
          <a:blip r:embed="rId12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563" y="4569395"/>
            <a:ext cx="391856" cy="522476"/>
          </a:xfrm>
          <a:prstGeom prst="rect">
            <a:avLst/>
          </a:prstGeom>
        </p:spPr>
      </p:pic>
      <p:pic>
        <p:nvPicPr>
          <p:cNvPr id="156" name="155 Imagen"/>
          <p:cNvPicPr>
            <a:picLocks noChangeAspect="1"/>
          </p:cNvPicPr>
          <p:nvPr/>
        </p:nvPicPr>
        <p:blipFill>
          <a:blip r:embed="rId12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967" y="3948291"/>
            <a:ext cx="465175" cy="465175"/>
          </a:xfrm>
          <a:prstGeom prst="rect">
            <a:avLst/>
          </a:prstGeom>
        </p:spPr>
      </p:pic>
      <p:pic>
        <p:nvPicPr>
          <p:cNvPr id="157" name="156 Imagen"/>
          <p:cNvPicPr>
            <a:picLocks noChangeAspect="1"/>
          </p:cNvPicPr>
          <p:nvPr/>
        </p:nvPicPr>
        <p:blipFill rotWithShape="1">
          <a:blip r:embed="rId12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2"/>
          <a:stretch/>
        </p:blipFill>
        <p:spPr>
          <a:xfrm>
            <a:off x="8676456" y="3449785"/>
            <a:ext cx="383833" cy="487976"/>
          </a:xfrm>
          <a:prstGeom prst="rect">
            <a:avLst/>
          </a:prstGeom>
        </p:spPr>
      </p:pic>
      <p:pic>
        <p:nvPicPr>
          <p:cNvPr id="158" name="157 Imagen"/>
          <p:cNvPicPr>
            <a:picLocks noChangeAspect="1"/>
          </p:cNvPicPr>
          <p:nvPr/>
        </p:nvPicPr>
        <p:blipFill>
          <a:blip r:embed="rId13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067" y="3242022"/>
            <a:ext cx="616039" cy="616039"/>
          </a:xfrm>
          <a:prstGeom prst="rect">
            <a:avLst/>
          </a:prstGeom>
        </p:spPr>
      </p:pic>
      <p:pic>
        <p:nvPicPr>
          <p:cNvPr id="159" name="158 Imagen"/>
          <p:cNvPicPr>
            <a:picLocks noChangeAspect="1"/>
          </p:cNvPicPr>
          <p:nvPr/>
        </p:nvPicPr>
        <p:blipFill>
          <a:blip r:embed="rId13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381" y="3060500"/>
            <a:ext cx="361631" cy="361631"/>
          </a:xfrm>
          <a:prstGeom prst="rect">
            <a:avLst/>
          </a:prstGeom>
        </p:spPr>
      </p:pic>
      <p:pic>
        <p:nvPicPr>
          <p:cNvPr id="162" name="161 Imagen"/>
          <p:cNvPicPr>
            <a:picLocks noChangeAspect="1"/>
          </p:cNvPicPr>
          <p:nvPr/>
        </p:nvPicPr>
        <p:blipFill>
          <a:blip r:embed="rId13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47" y="3133959"/>
            <a:ext cx="412133" cy="434290"/>
          </a:xfrm>
          <a:prstGeom prst="rect">
            <a:avLst/>
          </a:prstGeom>
        </p:spPr>
      </p:pic>
      <p:pic>
        <p:nvPicPr>
          <p:cNvPr id="163" name="162 Imagen"/>
          <p:cNvPicPr>
            <a:picLocks noChangeAspect="1"/>
          </p:cNvPicPr>
          <p:nvPr/>
        </p:nvPicPr>
        <p:blipFill rotWithShape="1">
          <a:blip r:embed="rId13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4"/>
          <a:stretch/>
        </p:blipFill>
        <p:spPr>
          <a:xfrm>
            <a:off x="6601528" y="3873576"/>
            <a:ext cx="302402" cy="338900"/>
          </a:xfrm>
          <a:prstGeom prst="rect">
            <a:avLst/>
          </a:prstGeom>
        </p:spPr>
      </p:pic>
      <p:pic>
        <p:nvPicPr>
          <p:cNvPr id="165" name="164 Imagen"/>
          <p:cNvPicPr>
            <a:picLocks noChangeAspect="1"/>
          </p:cNvPicPr>
          <p:nvPr/>
        </p:nvPicPr>
        <p:blipFill>
          <a:blip r:embed="rId13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44" y="4433892"/>
            <a:ext cx="263830" cy="263830"/>
          </a:xfrm>
          <a:prstGeom prst="rect">
            <a:avLst/>
          </a:prstGeom>
        </p:spPr>
      </p:pic>
      <p:pic>
        <p:nvPicPr>
          <p:cNvPr id="166" name="165 Imagen"/>
          <p:cNvPicPr>
            <a:picLocks noChangeAspect="1"/>
          </p:cNvPicPr>
          <p:nvPr/>
        </p:nvPicPr>
        <p:blipFill>
          <a:blip r:embed="rId13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779" y="4506434"/>
            <a:ext cx="585689" cy="594474"/>
          </a:xfrm>
          <a:prstGeom prst="rect">
            <a:avLst/>
          </a:prstGeom>
        </p:spPr>
      </p:pic>
      <p:pic>
        <p:nvPicPr>
          <p:cNvPr id="168" name="167 Imagen"/>
          <p:cNvPicPr>
            <a:picLocks noChangeAspect="1"/>
          </p:cNvPicPr>
          <p:nvPr/>
        </p:nvPicPr>
        <p:blipFill>
          <a:blip r:embed="rId13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579" y="3975906"/>
            <a:ext cx="511921" cy="511921"/>
          </a:xfrm>
          <a:prstGeom prst="rect">
            <a:avLst/>
          </a:prstGeom>
        </p:spPr>
      </p:pic>
      <p:pic>
        <p:nvPicPr>
          <p:cNvPr id="169" name="168 Imagen"/>
          <p:cNvPicPr>
            <a:picLocks noChangeAspect="1"/>
          </p:cNvPicPr>
          <p:nvPr/>
        </p:nvPicPr>
        <p:blipFill>
          <a:blip r:embed="rId13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52" y="4129247"/>
            <a:ext cx="283246" cy="283246"/>
          </a:xfrm>
          <a:prstGeom prst="rect">
            <a:avLst/>
          </a:prstGeom>
        </p:spPr>
      </p:pic>
      <p:pic>
        <p:nvPicPr>
          <p:cNvPr id="171" name="170 Imagen"/>
          <p:cNvPicPr>
            <a:picLocks noChangeAspect="1"/>
          </p:cNvPicPr>
          <p:nvPr/>
        </p:nvPicPr>
        <p:blipFill rotWithShape="1">
          <a:blip r:embed="rId13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16899" b="30351"/>
          <a:stretch/>
        </p:blipFill>
        <p:spPr>
          <a:xfrm>
            <a:off x="7359126" y="4334023"/>
            <a:ext cx="367020" cy="307608"/>
          </a:xfrm>
          <a:prstGeom prst="rect">
            <a:avLst/>
          </a:prstGeom>
        </p:spPr>
      </p:pic>
      <p:pic>
        <p:nvPicPr>
          <p:cNvPr id="172" name="171 Imagen"/>
          <p:cNvPicPr>
            <a:picLocks noChangeAspect="1"/>
          </p:cNvPicPr>
          <p:nvPr/>
        </p:nvPicPr>
        <p:blipFill>
          <a:blip r:embed="rId13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951" y="4761913"/>
            <a:ext cx="337814" cy="337814"/>
          </a:xfrm>
          <a:prstGeom prst="rect">
            <a:avLst/>
          </a:prstGeom>
        </p:spPr>
      </p:pic>
      <p:pic>
        <p:nvPicPr>
          <p:cNvPr id="173" name="172 Imagen"/>
          <p:cNvPicPr>
            <a:picLocks noChangeAspect="1"/>
          </p:cNvPicPr>
          <p:nvPr/>
        </p:nvPicPr>
        <p:blipFill>
          <a:blip r:embed="rId14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36" y="4511045"/>
            <a:ext cx="245693" cy="245693"/>
          </a:xfrm>
          <a:prstGeom prst="rect">
            <a:avLst/>
          </a:prstGeom>
        </p:spPr>
      </p:pic>
      <p:pic>
        <p:nvPicPr>
          <p:cNvPr id="174" name="173 Imagen"/>
          <p:cNvPicPr>
            <a:picLocks noChangeAspect="1"/>
          </p:cNvPicPr>
          <p:nvPr/>
        </p:nvPicPr>
        <p:blipFill>
          <a:blip r:embed="rId14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886" y="4820705"/>
            <a:ext cx="271325" cy="271325"/>
          </a:xfrm>
          <a:prstGeom prst="rect">
            <a:avLst/>
          </a:prstGeom>
        </p:spPr>
      </p:pic>
      <p:pic>
        <p:nvPicPr>
          <p:cNvPr id="175" name="174 Imagen"/>
          <p:cNvPicPr>
            <a:picLocks noChangeAspect="1"/>
          </p:cNvPicPr>
          <p:nvPr/>
        </p:nvPicPr>
        <p:blipFill>
          <a:blip r:embed="rId14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475" y="4697722"/>
            <a:ext cx="335600" cy="394308"/>
          </a:xfrm>
          <a:prstGeom prst="rect">
            <a:avLst/>
          </a:prstGeom>
        </p:spPr>
      </p:pic>
      <p:pic>
        <p:nvPicPr>
          <p:cNvPr id="176" name="175 Imagen"/>
          <p:cNvPicPr>
            <a:picLocks noChangeAspect="1"/>
          </p:cNvPicPr>
          <p:nvPr/>
        </p:nvPicPr>
        <p:blipFill>
          <a:blip r:embed="rId14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64" y="729900"/>
            <a:ext cx="424577" cy="424577"/>
          </a:xfrm>
          <a:prstGeom prst="rect">
            <a:avLst/>
          </a:prstGeom>
        </p:spPr>
      </p:pic>
      <p:pic>
        <p:nvPicPr>
          <p:cNvPr id="177" name="176 Imagen"/>
          <p:cNvPicPr>
            <a:picLocks noChangeAspect="1"/>
          </p:cNvPicPr>
          <p:nvPr/>
        </p:nvPicPr>
        <p:blipFill>
          <a:blip r:embed="rId145" cstate="print">
            <a:extLst>
              <a:ext uri="{BEBA8EAE-BF5A-486C-A8C5-ECC9F3942E4B}">
                <a14:imgProps xmlns:a14="http://schemas.microsoft.com/office/drawing/2010/main">
                  <a14:imgLayer r:embed="rId14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85" y="4731990"/>
            <a:ext cx="321834" cy="33508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14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938" y="1327447"/>
            <a:ext cx="319318" cy="319318"/>
          </a:xfrm>
          <a:prstGeom prst="rect">
            <a:avLst/>
          </a:prstGeom>
        </p:spPr>
      </p:pic>
      <p:pic>
        <p:nvPicPr>
          <p:cNvPr id="178" name="Picture 2"/>
          <p:cNvPicPr>
            <a:picLocks noChangeAspect="1" noChangeArrowheads="1"/>
          </p:cNvPicPr>
          <p:nvPr/>
        </p:nvPicPr>
        <p:blipFill rotWithShape="1">
          <a:blip r:embed="rId14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296"/>
          <a:stretch/>
        </p:blipFill>
        <p:spPr bwMode="auto">
          <a:xfrm>
            <a:off x="4505048" y="40570"/>
            <a:ext cx="598094" cy="60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178 Imagen"/>
          <p:cNvPicPr>
            <a:picLocks noChangeAspect="1"/>
          </p:cNvPicPr>
          <p:nvPr/>
        </p:nvPicPr>
        <p:blipFill rotWithShape="1">
          <a:blip r:embed="rId150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95" b="10709"/>
          <a:stretch/>
        </p:blipFill>
        <p:spPr>
          <a:xfrm>
            <a:off x="4565313" y="663538"/>
            <a:ext cx="320547" cy="385807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9231" y="2044448"/>
            <a:ext cx="9151998" cy="1323439"/>
          </a:xfrm>
          <a:prstGeom prst="rect">
            <a:avLst/>
          </a:prstGeom>
          <a:solidFill>
            <a:schemeClr val="bg1">
              <a:lumMod val="50000"/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err="1" smtClean="0">
                <a:solidFill>
                  <a:schemeClr val="bg1"/>
                </a:solidFill>
                <a:latin typeface="Bradley Hand ITC" panose="03070402050302030203" pitchFamily="66" charset="0"/>
              </a:rPr>
              <a:t>Thank</a:t>
            </a:r>
            <a:r>
              <a:rPr lang="es-ES" sz="8000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 </a:t>
            </a:r>
            <a:r>
              <a:rPr lang="es-ES" sz="8000" b="1" dirty="0" err="1" smtClean="0">
                <a:solidFill>
                  <a:schemeClr val="bg1"/>
                </a:solidFill>
                <a:latin typeface="Bradley Hand ITC" panose="03070402050302030203" pitchFamily="66" charset="0"/>
              </a:rPr>
              <a:t>you</a:t>
            </a:r>
            <a:r>
              <a:rPr lang="es-ES" sz="8000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!!</a:t>
            </a:r>
            <a:endParaRPr lang="es-ES" sz="8000" b="1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180" name="179 Imagen"/>
          <p:cNvPicPr>
            <a:picLocks noChangeAspect="1"/>
          </p:cNvPicPr>
          <p:nvPr/>
        </p:nvPicPr>
        <p:blipFill>
          <a:blip r:embed="rId151" cstate="print">
            <a:extLst>
              <a:ext uri="{BEBA8EAE-BF5A-486C-A8C5-ECC9F3942E4B}">
                <a14:imgProps xmlns:a14="http://schemas.microsoft.com/office/drawing/2010/main">
                  <a14:imgLayer r:embed="rId15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97" y="3568249"/>
            <a:ext cx="705774" cy="705774"/>
          </a:xfrm>
          <a:prstGeom prst="rect">
            <a:avLst/>
          </a:prstGeom>
        </p:spPr>
      </p:pic>
      <p:pic>
        <p:nvPicPr>
          <p:cNvPr id="181" name="180 Imagen"/>
          <p:cNvPicPr>
            <a:picLocks noChangeAspect="1"/>
          </p:cNvPicPr>
          <p:nvPr/>
        </p:nvPicPr>
        <p:blipFill>
          <a:blip r:embed="rId15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59" y="904185"/>
            <a:ext cx="336153" cy="336153"/>
          </a:xfrm>
          <a:prstGeom prst="rect">
            <a:avLst/>
          </a:prstGeom>
        </p:spPr>
      </p:pic>
      <p:pic>
        <p:nvPicPr>
          <p:cNvPr id="182" name="181 Imagen"/>
          <p:cNvPicPr>
            <a:picLocks noChangeAspect="1"/>
          </p:cNvPicPr>
          <p:nvPr/>
        </p:nvPicPr>
        <p:blipFill>
          <a:blip r:embed="rId15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928817"/>
            <a:ext cx="311522" cy="311522"/>
          </a:xfrm>
          <a:prstGeom prst="rect">
            <a:avLst/>
          </a:prstGeom>
        </p:spPr>
      </p:pic>
      <p:pic>
        <p:nvPicPr>
          <p:cNvPr id="185" name="184 Imagen"/>
          <p:cNvPicPr>
            <a:picLocks noChangeAspect="1"/>
          </p:cNvPicPr>
          <p:nvPr/>
        </p:nvPicPr>
        <p:blipFill rotWithShape="1">
          <a:blip r:embed="rId15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06" t="4041" r="34252" b="32408"/>
          <a:stretch/>
        </p:blipFill>
        <p:spPr>
          <a:xfrm>
            <a:off x="3110839" y="1232908"/>
            <a:ext cx="381041" cy="344359"/>
          </a:xfrm>
          <a:prstGeom prst="rect">
            <a:avLst/>
          </a:prstGeom>
        </p:spPr>
      </p:pic>
      <p:pic>
        <p:nvPicPr>
          <p:cNvPr id="186" name="185 Imagen"/>
          <p:cNvPicPr>
            <a:picLocks noChangeAspect="1"/>
          </p:cNvPicPr>
          <p:nvPr/>
        </p:nvPicPr>
        <p:blipFill rotWithShape="1">
          <a:blip r:embed="rId157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t="5856" r="28733" b="18668"/>
          <a:stretch/>
        </p:blipFill>
        <p:spPr>
          <a:xfrm>
            <a:off x="2651345" y="1235774"/>
            <a:ext cx="444491" cy="389023"/>
          </a:xfrm>
          <a:prstGeom prst="rect">
            <a:avLst/>
          </a:prstGeom>
        </p:spPr>
      </p:pic>
      <p:pic>
        <p:nvPicPr>
          <p:cNvPr id="187" name="186 Imagen"/>
          <p:cNvPicPr>
            <a:picLocks noChangeAspect="1"/>
          </p:cNvPicPr>
          <p:nvPr/>
        </p:nvPicPr>
        <p:blipFill>
          <a:blip r:embed="rId15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32" y="1218050"/>
            <a:ext cx="355462" cy="355462"/>
          </a:xfrm>
          <a:prstGeom prst="rect">
            <a:avLst/>
          </a:prstGeom>
        </p:spPr>
      </p:pic>
      <p:pic>
        <p:nvPicPr>
          <p:cNvPr id="188" name="187 Imagen"/>
          <p:cNvPicPr>
            <a:picLocks noChangeAspect="1"/>
          </p:cNvPicPr>
          <p:nvPr/>
        </p:nvPicPr>
        <p:blipFill>
          <a:blip r:embed="rId15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23" y="3259610"/>
            <a:ext cx="409174" cy="409174"/>
          </a:xfrm>
          <a:prstGeom prst="rect">
            <a:avLst/>
          </a:prstGeom>
        </p:spPr>
      </p:pic>
      <p:pic>
        <p:nvPicPr>
          <p:cNvPr id="189" name="188 Imagen"/>
          <p:cNvPicPr>
            <a:picLocks noChangeAspect="1"/>
          </p:cNvPicPr>
          <p:nvPr/>
        </p:nvPicPr>
        <p:blipFill>
          <a:blip r:embed="rId16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984" y="2972179"/>
            <a:ext cx="251487" cy="251487"/>
          </a:xfrm>
          <a:prstGeom prst="rect">
            <a:avLst/>
          </a:prstGeom>
        </p:spPr>
      </p:pic>
      <p:pic>
        <p:nvPicPr>
          <p:cNvPr id="190" name="189 Imagen"/>
          <p:cNvPicPr>
            <a:picLocks noChangeAspect="1"/>
          </p:cNvPicPr>
          <p:nvPr/>
        </p:nvPicPr>
        <p:blipFill rotWithShape="1">
          <a:blip r:embed="rId161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8" r="21605" b="28761"/>
          <a:stretch/>
        </p:blipFill>
        <p:spPr>
          <a:xfrm>
            <a:off x="8122885" y="4129247"/>
            <a:ext cx="413368" cy="359234"/>
          </a:xfrm>
          <a:prstGeom prst="rect">
            <a:avLst/>
          </a:prstGeom>
        </p:spPr>
      </p:pic>
      <p:pic>
        <p:nvPicPr>
          <p:cNvPr id="191" name="190 Imagen"/>
          <p:cNvPicPr>
            <a:picLocks noChangeAspect="1"/>
          </p:cNvPicPr>
          <p:nvPr/>
        </p:nvPicPr>
        <p:blipFill>
          <a:blip r:embed="rId1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497" y="3873576"/>
            <a:ext cx="225783" cy="225783"/>
          </a:xfrm>
          <a:prstGeom prst="rect">
            <a:avLst/>
          </a:prstGeom>
        </p:spPr>
      </p:pic>
      <p:pic>
        <p:nvPicPr>
          <p:cNvPr id="192" name="191 Imagen"/>
          <p:cNvPicPr>
            <a:picLocks noChangeAspect="1"/>
          </p:cNvPicPr>
          <p:nvPr/>
        </p:nvPicPr>
        <p:blipFill>
          <a:blip r:embed="rId16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979" y="3687874"/>
            <a:ext cx="562345" cy="562345"/>
          </a:xfrm>
          <a:prstGeom prst="rect">
            <a:avLst/>
          </a:prstGeom>
        </p:spPr>
      </p:pic>
      <p:pic>
        <p:nvPicPr>
          <p:cNvPr id="193" name="192 Imagen"/>
          <p:cNvPicPr>
            <a:picLocks noChangeAspect="1"/>
          </p:cNvPicPr>
          <p:nvPr/>
        </p:nvPicPr>
        <p:blipFill>
          <a:blip r:embed="rId16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508" y="3605248"/>
            <a:ext cx="487165" cy="487165"/>
          </a:xfrm>
          <a:prstGeom prst="rect">
            <a:avLst/>
          </a:prstGeom>
        </p:spPr>
      </p:pic>
      <p:pic>
        <p:nvPicPr>
          <p:cNvPr id="194" name="193 Imagen"/>
          <p:cNvPicPr>
            <a:picLocks noChangeAspect="1"/>
          </p:cNvPicPr>
          <p:nvPr/>
        </p:nvPicPr>
        <p:blipFill rotWithShape="1">
          <a:blip r:embed="rId16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2" r="36184" b="50661"/>
          <a:stretch/>
        </p:blipFill>
        <p:spPr>
          <a:xfrm>
            <a:off x="5997677" y="1250264"/>
            <a:ext cx="535848" cy="50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4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13736</TotalTime>
  <Words>229</Words>
  <Application>Microsoft Office PowerPoint</Application>
  <PresentationFormat>Presentación en pantalla (16:9)</PresentationFormat>
  <Paragraphs>86</Paragraphs>
  <Slides>31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di Office</vt:lpstr>
      <vt:lpstr>CARTIF Cristina de Torre Project Coordinator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Urban Regeneration Model </vt:lpstr>
      <vt:lpstr>Urban Regeneration Model</vt:lpstr>
      <vt:lpstr>RISC: Replication Information System for Cities</vt:lpstr>
      <vt:lpstr>Urban Regeneration Model</vt:lpstr>
      <vt:lpstr>Cluster Identification Tool</vt:lpstr>
      <vt:lpstr>Yoopi! Tool</vt:lpstr>
      <vt:lpstr>Urban Regeneration Model</vt:lpstr>
      <vt:lpstr>Cost Implementation Model</vt:lpstr>
      <vt:lpstr>STILE: SmarTness and SustaInabiLity Evaluation Tool</vt:lpstr>
      <vt:lpstr>Infopacks</vt:lpstr>
      <vt:lpstr>Exploitation Booklet</vt:lpstr>
      <vt:lpstr>Best Practices Book</vt:lpstr>
      <vt:lpstr>Citizen Engagement</vt:lpstr>
      <vt:lpstr>Citizen Engagement</vt:lpstr>
      <vt:lpstr>REMOURBAN with children</vt:lpstr>
      <vt:lpstr>Awards</vt:lpstr>
      <vt:lpstr>Awards</vt:lpstr>
      <vt:lpstr>Social Acceptance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Miguel Á. García-Fuentes</dc:creator>
  <cp:lastModifiedBy>Cristina de Torre Minguela</cp:lastModifiedBy>
  <cp:revision>423</cp:revision>
  <cp:lastPrinted>2015-02-12T18:05:29Z</cp:lastPrinted>
  <dcterms:created xsi:type="dcterms:W3CDTF">2015-02-09T07:51:22Z</dcterms:created>
  <dcterms:modified xsi:type="dcterms:W3CDTF">2020-07-16T09:26:13Z</dcterms:modified>
</cp:coreProperties>
</file>